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42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76" r:id="rId51"/>
    <p:sldId id="477" r:id="rId52"/>
    <p:sldId id="478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audio" Target="../media/audio3.wav"/><Relationship Id="rId11" Type="http://schemas.openxmlformats.org/officeDocument/2006/relationships/image" Target="../media/image21.png"/><Relationship Id="rId5" Type="http://schemas.openxmlformats.org/officeDocument/2006/relationships/audio" Target="../media/audio2.wav"/><Relationship Id="rId10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3.png"/><Relationship Id="rId5" Type="http://schemas.openxmlformats.org/officeDocument/2006/relationships/audio" Target="../media/audio3.wav"/><Relationship Id="rId10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1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3.png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3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audio" Target="../media/audio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5.wav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audio" Target="../media/audio5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audio" Target="../media/audio6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audio" Target="../media/audio6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8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8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58.png"/><Relationship Id="rId2" Type="http://schemas.microsoft.com/office/2007/relationships/media" Target="../media/media1.wav"/><Relationship Id="rId1" Type="http://schemas.openxmlformats.org/officeDocument/2006/relationships/tags" Target="../tags/tag90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image" Target="../media/image14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58.png"/><Relationship Id="rId2" Type="http://schemas.microsoft.com/office/2007/relationships/media" Target="../media/media2.wav"/><Relationship Id="rId1" Type="http://schemas.openxmlformats.org/officeDocument/2006/relationships/tags" Target="../tags/tag93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58.png"/><Relationship Id="rId2" Type="http://schemas.microsoft.com/office/2007/relationships/media" Target="../media/media3.wav"/><Relationship Id="rId1" Type="http://schemas.openxmlformats.org/officeDocument/2006/relationships/tags" Target="../tags/tag96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58.png"/><Relationship Id="rId2" Type="http://schemas.microsoft.com/office/2007/relationships/media" Target="../media/media4.wav"/><Relationship Id="rId1" Type="http://schemas.openxmlformats.org/officeDocument/2006/relationships/tags" Target="../tags/tag99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6" Type="http://schemas.openxmlformats.org/officeDocument/2006/relationships/image" Target="../media/image14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1.wav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audio" Target="../media/audio3.wav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849813" y="5373370"/>
            <a:ext cx="7247255" cy="1152525"/>
          </a:xfrm>
          <a:prstGeom prst="roundRect">
            <a:avLst/>
          </a:prstGeom>
          <a:noFill/>
          <a:ln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4844098" y="5549900"/>
            <a:ext cx="733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本课件和教学视频版权归大敏姐姐所有，未经授权进行搬运、洗稿、二次销售，都属于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侵权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违者必究！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HSK3封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" y="1221740"/>
            <a:ext cx="5980430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D:\Desktop\课件图片\a8692e8af3e7b3fd3bc297d589b8d8b.pnga8692e8af3e7b3fd3bc297d589b8d8b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28295" y="516350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27655" y="5162868"/>
            <a:ext cx="19836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3cdd33b219849b1b2d4c0dbb6e13a07.png3cdd33b219849b1b2d4c0dbb6e13a07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24163" y="141478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aee4e6b11bacf627c6a7d1a42e4048b.pngaee4e6b11bacf627c6a7d1a42e4048b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24480" y="322834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ca3a0590f80e24260791c3ff712acb1.pngca3a0590f80e24260791c3ff712acb1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7978" y="322834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shuǐ guǒ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水果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9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lǜ chá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绿茶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chèn shān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衬衫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50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huā chá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花茶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53100" y="-1202690"/>
            <a:ext cx="155575" cy="9017635"/>
          </a:xfrm>
          <a:prstGeom prst="bentConnector3">
            <a:avLst>
              <a:gd name="adj1" fmla="val -153061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68613" y="5157788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3cdd33b219849b1b2d4c0dbb6e13a07.png3cdd33b219849b1b2d4c0dbb6e13a07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68930" y="143605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aee4e6b11bacf627c6a7d1a42e4048b.pngaee4e6b11bacf627c6a7d1a42e4048b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68613" y="333502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a8692e8af3e7b3fd3bc297d589b8d8b.pnga8692e8af3e7b3fd3bc297d589b8d8b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27990" y="515715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shuǐ guǒ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水果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chèn shān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衬衫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lǜ chá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绿茶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521903" y="412433"/>
            <a:ext cx="3644900" cy="5845175"/>
          </a:xfrm>
          <a:prstGeom prst="bentConnector3">
            <a:avLst>
              <a:gd name="adj1" fmla="val 106542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17178" y="5161598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aee4e6b11bacf627c6a7d1a42e4048b.pngaee4e6b11bacf627c6a7d1a42e4048b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7496" y="333502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3cdd33b219849b1b2d4c0dbb6e13a07.png3cdd33b219849b1b2d4c0dbb6e13a07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17495" y="1508125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3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chèn shān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衬衫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shuǐ guǒ</a:t>
              </a:r>
            </a:p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水果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21928" y="2597468"/>
            <a:ext cx="4434205" cy="2255520"/>
          </a:xfrm>
          <a:prstGeom prst="bentConnector4">
            <a:avLst>
              <a:gd name="adj1" fmla="val -5377"/>
              <a:gd name="adj2" fmla="val 72002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4993" y="5142548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aee4e6b11bacf627c6a7d1a42e4048b.pngaee4e6b11bacf627c6a7d1a42e4048b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15310" y="3166745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2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chèn shān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衬衫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579428" y="1696403"/>
            <a:ext cx="217170" cy="3157855"/>
          </a:xfrm>
          <a:prstGeom prst="bentConnector3">
            <a:avLst>
              <a:gd name="adj1" fmla="val -109795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59138" y="5117465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221923" y="1363028"/>
            <a:ext cx="2785745" cy="4723130"/>
          </a:xfrm>
          <a:prstGeom prst="bentConnector2">
            <a:avLst/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27965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rén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人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xiǎo háir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小孩儿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47735" y="44831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shuǐ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水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xiǎo gǒu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小狗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3478511" y="1000897"/>
            <a:ext cx="5045710" cy="33337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3598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2618518"/>
            <a:ext cx="5075555" cy="1856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7273" y="74612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6" name="16"/>
          <p:cNvGrpSpPr/>
          <p:nvPr/>
        </p:nvGrpSpPr>
        <p:grpSpPr>
          <a:xfrm>
            <a:off x="6138863" y="746125"/>
            <a:ext cx="4717415" cy="5817235"/>
            <a:chOff x="9472" y="1159"/>
            <a:chExt cx="7429" cy="9161"/>
          </a:xfrm>
          <a:solidFill>
            <a:schemeClr val="accent5"/>
          </a:solidFill>
        </p:grpSpPr>
        <p:sp>
          <p:nvSpPr>
            <p:cNvPr id="47" name="圆角矩形 46"/>
            <p:cNvSpPr/>
            <p:nvPr/>
          </p:nvSpPr>
          <p:spPr>
            <a:xfrm>
              <a:off x="947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472" y="3662"/>
              <a:ext cx="7429" cy="426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huā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花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 flower</a:t>
              </a:r>
            </a:p>
          </p:txBody>
        </p:sp>
      </p:grpSp>
      <p:grpSp>
        <p:nvGrpSpPr>
          <p:cNvPr id="8" name="14"/>
          <p:cNvGrpSpPr/>
          <p:nvPr/>
        </p:nvGrpSpPr>
        <p:grpSpPr>
          <a:xfrm>
            <a:off x="6143308" y="730250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41" name="圆角矩形 4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63" y="3617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huò zhě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或者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conj. or</a:t>
              </a:r>
            </a:p>
          </p:txBody>
        </p:sp>
      </p:grpSp>
      <p:grpSp>
        <p:nvGrpSpPr>
          <p:cNvPr id="70" name="12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63" y="341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fàng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放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 to put, to place</a:t>
              </a:r>
            </a:p>
          </p:txBody>
        </p:sp>
      </p:grpSp>
      <p:grpSp>
        <p:nvGrpSpPr>
          <p:cNvPr id="64" name="10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608"/>
              <a:ext cx="7429" cy="42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tián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甜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sweet</a:t>
              </a:r>
              <a:endParaRPr lang="zh-CN" alt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8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3" y="3587"/>
              <a:ext cx="7429" cy="426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yuán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元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m. unit of money</a:t>
              </a:r>
            </a:p>
          </p:txBody>
        </p:sp>
      </p:grpSp>
      <p:grpSp>
        <p:nvGrpSpPr>
          <p:cNvPr id="34" name="6"/>
          <p:cNvGrpSpPr/>
          <p:nvPr/>
        </p:nvGrpSpPr>
        <p:grpSpPr>
          <a:xfrm>
            <a:off x="6133148" y="735965"/>
            <a:ext cx="4720590" cy="5817235"/>
            <a:chOff x="9657" y="1159"/>
            <a:chExt cx="7434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57" y="3608"/>
              <a:ext cx="7429" cy="426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jì de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记得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remember</a:t>
              </a:r>
            </a:p>
          </p:txBody>
        </p:sp>
      </p:grpSp>
      <p:grpSp>
        <p:nvGrpSpPr>
          <p:cNvPr id="16" name="4"/>
          <p:cNvGrpSpPr/>
          <p:nvPr/>
        </p:nvGrpSpPr>
        <p:grpSpPr>
          <a:xfrm>
            <a:off x="6138863" y="735965"/>
            <a:ext cx="4717415" cy="5817235"/>
            <a:chOff x="9662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2" y="3662"/>
              <a:ext cx="7429" cy="426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tiáo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条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m. </a:t>
              </a:r>
              <a:r>
                <a:rPr lang="en-US" altLang="zh-CN" sz="2400" b="1" i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used for pants, dresses, etc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.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1"/>
          <p:cNvGrpSpPr/>
          <p:nvPr/>
        </p:nvGrpSpPr>
        <p:grpSpPr>
          <a:xfrm>
            <a:off x="6136958" y="735965"/>
            <a:ext cx="4719955" cy="5817235"/>
            <a:chOff x="9663" y="1159"/>
            <a:chExt cx="743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7" y="3587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hái shi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还是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conj. or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2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pá shān</a:t>
              </a:r>
              <a:b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</a:b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爬山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climb a mountain</a:t>
              </a:r>
            </a:p>
          </p:txBody>
        </p:sp>
      </p:grpSp>
      <p:grpSp>
        <p:nvGrpSpPr>
          <p:cNvPr id="6" name="3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xiǎo xīn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小心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careful</a:t>
              </a:r>
            </a:p>
          </p:txBody>
        </p:sp>
      </p:grpSp>
      <p:grpSp>
        <p:nvGrpSpPr>
          <p:cNvPr id="21" name="5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5" y="3587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kù zi</a:t>
              </a:r>
              <a:endParaRPr sz="8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裤子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pants</a:t>
              </a:r>
              <a:endParaRPr 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7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450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chèn shān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衬衫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shirt</a:t>
              </a:r>
            </a:p>
          </p:txBody>
        </p:sp>
      </p:grpSp>
      <p:grpSp>
        <p:nvGrpSpPr>
          <p:cNvPr id="61" name="9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259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xīn xiān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新鲜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fresh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1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259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zhǐ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only, solely</a:t>
              </a:r>
            </a:p>
          </p:txBody>
        </p:sp>
      </p:grpSp>
      <p:grpSp>
        <p:nvGrpSpPr>
          <p:cNvPr id="27" name="13"/>
          <p:cNvGrpSpPr/>
          <p:nvPr/>
        </p:nvGrpSpPr>
        <p:grpSpPr>
          <a:xfrm>
            <a:off x="1312228" y="723761"/>
            <a:ext cx="4717415" cy="5817235"/>
            <a:chOff x="2106" y="1159"/>
            <a:chExt cx="7429" cy="9161"/>
          </a:xfrm>
          <a:solidFill>
            <a:schemeClr val="accent4">
              <a:lumMod val="75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266"/>
              <a:ext cx="7429" cy="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yǐn liào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饮料</a:t>
              </a:r>
            </a:p>
            <a:p>
              <a:pPr lvl="0" algn="ctr">
                <a:defRPr sz="1800"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 drink, beverage</a:t>
              </a:r>
            </a:p>
          </p:txBody>
        </p:sp>
      </p:grpSp>
      <p:grpSp>
        <p:nvGrpSpPr>
          <p:cNvPr id="43" name="15"/>
          <p:cNvGrpSpPr/>
          <p:nvPr/>
        </p:nvGrpSpPr>
        <p:grpSpPr>
          <a:xfrm>
            <a:off x="1332548" y="718185"/>
            <a:ext cx="4717415" cy="5817235"/>
            <a:chOff x="2106" y="1159"/>
            <a:chExt cx="7429" cy="9161"/>
          </a:xfrm>
        </p:grpSpPr>
        <p:sp>
          <p:nvSpPr>
            <p:cNvPr id="44" name="圆角矩形 43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06" y="3608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shū fu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舒服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comfortable</a:t>
              </a:r>
            </a:p>
          </p:txBody>
        </p:sp>
      </p:grpSp>
      <p:grpSp>
        <p:nvGrpSpPr>
          <p:cNvPr id="49" name="17"/>
          <p:cNvGrpSpPr/>
          <p:nvPr/>
        </p:nvGrpSpPr>
        <p:grpSpPr>
          <a:xfrm>
            <a:off x="1344613" y="73025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50" name="圆角矩形 49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106" y="3596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lǜ</a:t>
              </a:r>
              <a:endParaRPr sz="8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绿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green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还是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hái shi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只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zhǐ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tiáo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112135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或者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887980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huò zhě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439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舒服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39535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shū fu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15900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jì de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记得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pá shān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爬山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8370" y="45847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kù zi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裤子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xiǎo xīn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小心</a:t>
            </a:r>
          </a:p>
        </p:txBody>
      </p:sp>
      <p:cxnSp>
        <p:nvCxnSpPr>
          <p:cNvPr id="67" name="直接连接符 66"/>
          <p:cNvCxnSpPr>
            <a:endCxn id="62" idx="1"/>
          </p:cNvCxnSpPr>
          <p:nvPr/>
        </p:nvCxnSpPr>
        <p:spPr>
          <a:xfrm>
            <a:off x="3478511" y="1000897"/>
            <a:ext cx="5069205" cy="1647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3598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</p:cNvCxnSpPr>
          <p:nvPr/>
        </p:nvCxnSpPr>
        <p:spPr>
          <a:xfrm flipV="1">
            <a:off x="3472997" y="970693"/>
            <a:ext cx="5089525" cy="35045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61" idx="1"/>
          </p:cNvCxnSpPr>
          <p:nvPr/>
        </p:nvCxnSpPr>
        <p:spPr>
          <a:xfrm flipV="1">
            <a:off x="3486967" y="4370492"/>
            <a:ext cx="5043170" cy="17684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15900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tián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甜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chèn shān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衬衫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8370" y="45847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xīn xiān 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新鲜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yuán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元</a:t>
            </a:r>
          </a:p>
        </p:txBody>
      </p:sp>
      <p:cxnSp>
        <p:nvCxnSpPr>
          <p:cNvPr id="67" name="直接连接符 66"/>
          <p:cNvCxnSpPr>
            <a:endCxn id="62" idx="1"/>
          </p:cNvCxnSpPr>
          <p:nvPr/>
        </p:nvCxnSpPr>
        <p:spPr>
          <a:xfrm>
            <a:off x="3478511" y="1000897"/>
            <a:ext cx="5069205" cy="1647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3598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63" idx="1"/>
          </p:cNvCxnSpPr>
          <p:nvPr/>
        </p:nvCxnSpPr>
        <p:spPr>
          <a:xfrm flipV="1">
            <a:off x="3472997" y="965613"/>
            <a:ext cx="5075555" cy="35096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61" idx="1"/>
          </p:cNvCxnSpPr>
          <p:nvPr/>
        </p:nvCxnSpPr>
        <p:spPr>
          <a:xfrm flipV="1">
            <a:off x="3486967" y="4370492"/>
            <a:ext cx="5043170" cy="17684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99466" y="5804535"/>
            <a:ext cx="10593705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15900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69037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yǐn liào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饮料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fàng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放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8370" y="45847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huā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花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lǜ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绿</a:t>
            </a:r>
          </a:p>
        </p:txBody>
      </p:sp>
      <p:cxnSp>
        <p:nvCxnSpPr>
          <p:cNvPr id="67" name="直接连接符 66"/>
          <p:cNvCxnSpPr>
            <a:endCxn id="62" idx="1"/>
          </p:cNvCxnSpPr>
          <p:nvPr/>
        </p:nvCxnSpPr>
        <p:spPr>
          <a:xfrm>
            <a:off x="3478511" y="1000897"/>
            <a:ext cx="5069205" cy="1647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1" idx="1"/>
          </p:cNvCxnSpPr>
          <p:nvPr/>
        </p:nvCxnSpPr>
        <p:spPr>
          <a:xfrm>
            <a:off x="3473036" y="2735982"/>
            <a:ext cx="5057140" cy="16344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</p:cNvCxnSpPr>
          <p:nvPr/>
        </p:nvCxnSpPr>
        <p:spPr>
          <a:xfrm>
            <a:off x="3472997" y="4475258"/>
            <a:ext cx="5026660" cy="15684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小心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8775" y="2483485"/>
            <a:ext cx="3289300" cy="1308100"/>
            <a:chOff x="2031" y="2390"/>
            <a:chExt cx="5180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6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小心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点儿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xiǎo xīn diǎnr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15835" y="4222750"/>
            <a:ext cx="4660265" cy="1308100"/>
            <a:chOff x="1447" y="2390"/>
            <a:chExt cx="7339" cy="2060"/>
          </a:xfrm>
        </p:grpSpPr>
        <p:sp>
          <p:nvSpPr>
            <p:cNvPr id="10" name="圆角矩形 9"/>
            <p:cNvSpPr/>
            <p:nvPr/>
          </p:nvSpPr>
          <p:spPr>
            <a:xfrm>
              <a:off x="1448" y="2390"/>
              <a:ext cx="7338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447" y="3268"/>
              <a:ext cx="733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小心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车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451" y="2664"/>
              <a:ext cx="733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xiǎo xīn chē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640" y="3223260"/>
            <a:ext cx="1775460" cy="1173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3840" y="2374900"/>
            <a:ext cx="3360420" cy="1308100"/>
            <a:chOff x="2040" y="2390"/>
            <a:chExt cx="529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腿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40" y="2664"/>
              <a:ext cx="529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tiáo tuǐ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3840" y="4889500"/>
            <a:ext cx="3282950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裤子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tiáo kù z</a:t>
              </a:r>
              <a:r>
                <a:rPr lang="en-US" alt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65900" y="2501900"/>
            <a:ext cx="6003925" cy="2118226"/>
            <a:chOff x="266" y="2390"/>
            <a:chExt cx="9455" cy="2060"/>
          </a:xfrm>
        </p:grpSpPr>
        <p:sp>
          <p:nvSpPr>
            <p:cNvPr id="24" name="圆角矩形 23"/>
            <p:cNvSpPr/>
            <p:nvPr/>
          </p:nvSpPr>
          <p:spPr>
            <a:xfrm>
              <a:off x="336" y="2390"/>
              <a:ext cx="8781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546" y="3391"/>
              <a:ext cx="9175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你已经有两</a:t>
              </a:r>
              <a:r>
                <a:rPr lang="zh-CN" altLang="en-US" sz="32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这样的裤子了。</a:t>
              </a:r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266" y="2640"/>
              <a:ext cx="8640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yǐjīng</a:t>
              </a:r>
              <a:r>
                <a:rPr sz="200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yǒu </a:t>
              </a:r>
              <a:r>
                <a:rPr sz="2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liǎng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tiáo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zhè</a:t>
              </a:r>
              <a:r>
                <a:rPr sz="200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yàng de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kùz</a:t>
              </a:r>
              <a:r>
                <a:rPr lang="en-US"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le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80" y="1536700"/>
            <a:ext cx="891540" cy="12725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400000">
            <a:off x="3065780" y="4095115"/>
            <a:ext cx="899160" cy="17068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0000">
            <a:off x="10444480" y="1333500"/>
            <a:ext cx="1546860" cy="1249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07645" y="1747520"/>
            <a:ext cx="3478530" cy="1308100"/>
            <a:chOff x="1983" y="2390"/>
            <a:chExt cx="5478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1983" y="3268"/>
              <a:ext cx="547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记得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妈妈的生日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40" y="2664"/>
              <a:ext cx="529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ì d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mā mā de shēng rì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3840" y="4262120"/>
            <a:ext cx="3282950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记得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他的名字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ì d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tā de míng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50990" y="3995420"/>
            <a:ext cx="5628640" cy="1308100"/>
            <a:chOff x="400" y="2390"/>
            <a:chExt cx="8864" cy="2060"/>
          </a:xfrm>
        </p:grpSpPr>
        <p:sp>
          <p:nvSpPr>
            <p:cNvPr id="24" name="圆角矩形 23"/>
            <p:cNvSpPr/>
            <p:nvPr/>
          </p:nvSpPr>
          <p:spPr>
            <a:xfrm>
              <a:off x="511" y="2390"/>
              <a:ext cx="8398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592" y="3268"/>
              <a:ext cx="8447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记得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我们学过什么吗？</a:t>
              </a:r>
              <a:endParaRPr lang="en-US" altLang="zh-CN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400" y="2664"/>
              <a:ext cx="8864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há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jì d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wǒ m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 xué guò shén me ma </a:t>
              </a:r>
              <a:r>
                <a:rPr 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记得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41540" y="1365885"/>
            <a:ext cx="3478530" cy="1308100"/>
            <a:chOff x="1983" y="2390"/>
            <a:chExt cx="5478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1983" y="3268"/>
              <a:ext cx="547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记得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2040" y="2664"/>
              <a:ext cx="529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ú jì d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435" y="735965"/>
            <a:ext cx="1228090" cy="1233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衬衫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8125" y="2145665"/>
            <a:ext cx="3289300" cy="1308100"/>
            <a:chOff x="2031" y="2390"/>
            <a:chExt cx="5180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6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一件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衬衫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yí jiàn chèn shān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61505" y="4608830"/>
            <a:ext cx="5309766" cy="1308100"/>
            <a:chOff x="1447" y="2390"/>
            <a:chExt cx="7794" cy="2060"/>
          </a:xfrm>
        </p:grpSpPr>
        <p:sp>
          <p:nvSpPr>
            <p:cNvPr id="10" name="圆角矩形 9"/>
            <p:cNvSpPr/>
            <p:nvPr/>
          </p:nvSpPr>
          <p:spPr>
            <a:xfrm>
              <a:off x="1448" y="2390"/>
              <a:ext cx="7677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447" y="3268"/>
              <a:ext cx="765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你喜欢什么颜色的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衬衫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447" y="2664"/>
              <a:ext cx="7794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xǐ huān shén me yán sè de chèn shān 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4531360"/>
            <a:ext cx="3289300" cy="1308100"/>
            <a:chOff x="2031" y="2390"/>
            <a:chExt cx="518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31" y="3268"/>
              <a:ext cx="513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穿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衬衫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39" y="2664"/>
              <a:ext cx="517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chuān chèn shān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17105" y="2501900"/>
            <a:ext cx="3516630" cy="1308100"/>
            <a:chOff x="1842" y="2390"/>
            <a:chExt cx="6868" cy="2060"/>
          </a:xfrm>
        </p:grpSpPr>
        <p:sp>
          <p:nvSpPr>
            <p:cNvPr id="24" name="圆角矩形 23"/>
            <p:cNvSpPr/>
            <p:nvPr/>
          </p:nvSpPr>
          <p:spPr>
            <a:xfrm>
              <a:off x="1843" y="2390"/>
              <a:ext cx="6867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1842" y="3268"/>
              <a:ext cx="6776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蓝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衬衫</a:t>
              </a:r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1842" y="2664"/>
              <a:ext cx="6868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lán chèn shān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EEEDF0">
                  <a:alpha val="100000"/>
                </a:srgbClr>
              </a:clrFrom>
              <a:clrTo>
                <a:srgbClr val="EEED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92690" y="1550670"/>
            <a:ext cx="1272540" cy="1524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484946">
                  <a:alpha val="100000"/>
                </a:srgbClr>
              </a:clrFrom>
              <a:clrTo>
                <a:srgbClr val="4849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0529" y="1068070"/>
            <a:ext cx="1442085" cy="1286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8125" y="1916430"/>
            <a:ext cx="3289300" cy="1308100"/>
            <a:chOff x="2031" y="2390"/>
            <a:chExt cx="5180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6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牛奶很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新鲜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niú nǎi hěn xīn xiān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4302125"/>
            <a:ext cx="3289300" cy="1308100"/>
            <a:chOff x="2031" y="2390"/>
            <a:chExt cx="518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31" y="3268"/>
              <a:ext cx="513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新鲜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39" y="2664"/>
              <a:ext cx="517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 xīn xiān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17105" y="2900045"/>
            <a:ext cx="3516630" cy="1308100"/>
            <a:chOff x="1842" y="2390"/>
            <a:chExt cx="6868" cy="2060"/>
          </a:xfrm>
        </p:grpSpPr>
        <p:sp>
          <p:nvSpPr>
            <p:cNvPr id="24" name="圆角矩形 23"/>
            <p:cNvSpPr/>
            <p:nvPr/>
          </p:nvSpPr>
          <p:spPr>
            <a:xfrm>
              <a:off x="1843" y="2390"/>
              <a:ext cx="6867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1842" y="3268"/>
              <a:ext cx="6776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新鲜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的水果</a:t>
              </a:r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1842" y="2664"/>
              <a:ext cx="6868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xīn xiān de shuǐ guǒ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616440" y="1918335"/>
            <a:ext cx="1330325" cy="1193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甜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8125" y="2374900"/>
            <a:ext cx="3289300" cy="1308100"/>
            <a:chOff x="2031" y="2390"/>
            <a:chExt cx="5180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6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很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甜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hěn tián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61505" y="4608830"/>
            <a:ext cx="5309766" cy="1308100"/>
            <a:chOff x="1447" y="2390"/>
            <a:chExt cx="7794" cy="2060"/>
          </a:xfrm>
        </p:grpSpPr>
        <p:sp>
          <p:nvSpPr>
            <p:cNvPr id="10" name="圆角矩形 9"/>
            <p:cNvSpPr/>
            <p:nvPr/>
          </p:nvSpPr>
          <p:spPr>
            <a:xfrm>
              <a:off x="1448" y="2390"/>
              <a:ext cx="7677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447" y="3268"/>
              <a:ext cx="765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什么东西很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甜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447" y="2664"/>
              <a:ext cx="7794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hén me dōng x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hěn tián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4760595"/>
            <a:ext cx="3289300" cy="1308100"/>
            <a:chOff x="2031" y="2390"/>
            <a:chExt cx="518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31" y="3268"/>
              <a:ext cx="513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甜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牛奶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39" y="2664"/>
              <a:ext cx="517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tián niú nǎi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17105" y="2501900"/>
            <a:ext cx="3516630" cy="1308100"/>
            <a:chOff x="1842" y="2390"/>
            <a:chExt cx="6868" cy="2060"/>
          </a:xfrm>
        </p:grpSpPr>
        <p:sp>
          <p:nvSpPr>
            <p:cNvPr id="24" name="圆角矩形 23"/>
            <p:cNvSpPr/>
            <p:nvPr/>
          </p:nvSpPr>
          <p:spPr>
            <a:xfrm>
              <a:off x="1843" y="2390"/>
              <a:ext cx="6867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1842" y="3268"/>
              <a:ext cx="6776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太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甜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</a:t>
              </a:r>
            </a:p>
          </p:txBody>
        </p:sp>
        <p:sp>
          <p:nvSpPr>
            <p:cNvPr id="30" name="文本框 7"/>
            <p:cNvSpPr txBox="1"/>
            <p:nvPr/>
          </p:nvSpPr>
          <p:spPr>
            <a:xfrm>
              <a:off x="1842" y="2664"/>
              <a:ext cx="6868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tài tián le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0" y="199834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305935"/>
            <a:ext cx="809625" cy="10274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我只会说一点儿汉语。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今天早上他只喝了一杯牛奶。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办公室只有小王一个人。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舒服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很舒服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这件衬衫很舒服。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这把椅子很舒服。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你哪儿不舒服？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4583 -0.00268519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042 0.00101852 L 0.707917 -0.00657407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" y="-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放书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放在桌子上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轻拿轻放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饮料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买饮料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喝饮料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你喜欢喝什么饮料？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我不喜欢喝碳酸饮料。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 0.00101852 L 0.6931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768475" y="1555750"/>
            <a:ext cx="2709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768475" y="1558290"/>
            <a:ext cx="270891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8475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936115" y="1692910"/>
            <a:ext cx="16935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还是</a:t>
            </a:r>
            <a:r>
              <a:rPr lang="en-US" altLang="zh-CN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908675" y="1560830"/>
            <a:ext cx="300672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908675" y="1560830"/>
            <a:ext cx="3006725" cy="8521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9086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490970" y="1689735"/>
            <a:ext cx="23412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或者</a:t>
            </a:r>
            <a:r>
              <a:rPr lang="en-US" altLang="zh-CN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还是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和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或者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60642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Comparison of“还是”和“或者” 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你要喝咖啡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还是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喝茶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？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明天是晴天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还是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阴天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？</a:t>
                      </a:r>
                      <a:endParaRPr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我今天吃米饭</a:t>
                      </a:r>
                      <a:r>
                        <a:rPr lang="zh-CN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或者</a:t>
                      </a: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面条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altLang="en-US" sz="3200" b="1" dirty="0" smtClean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5417 -0.0025925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875 0.000740741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10330180" cy="521970"/>
            <a:chOff x="745067" y="2212182"/>
            <a:chExt cx="10331526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重点句型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7927738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小心、条、记得、衬衫、新鲜、甜、只、放、饮料、舒服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3" y="2845354"/>
            <a:ext cx="10007100" cy="725272"/>
            <a:chOff x="745067" y="2855231"/>
            <a:chExt cx="10008406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712696" y="2855231"/>
              <a:ext cx="304077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）助动词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会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表示可能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372666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lang="en-US" altLang="zh-CN" dirty="0" smtClean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还是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和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或者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表示选择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5212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方位词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名词（短语）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表示存在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46125" y="433451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汉字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4351346"/>
            <a:ext cx="7040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）根据已学生词猜测出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个旧字新词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鲜奶、冷饮、上面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的意思</a:t>
            </a: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317744"/>
            <a:ext cx="9778385" cy="753212"/>
            <a:chOff x="745067" y="5367131"/>
            <a:chExt cx="9779660" cy="75321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418392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分别用提问、陈述的方式表示选择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12580" y="5367131"/>
              <a:ext cx="281214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lang="zh-CN" alt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表</a:t>
              </a:r>
              <a:r>
                <a:rPr lang="zh-CN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达可能发生的情况</a:t>
              </a:r>
              <a:endPara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857892"/>
            <a:ext cx="3268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）描述某处存在某物或某人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135729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40906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他是老师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还是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学生？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042160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他是学生。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大卫喜欢喝绿茶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还是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咖啡？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大卫喜欢喝绿茶。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78910" y="268795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他是男孩子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还是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女孩子？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78910" y="331978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他是男孩子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46405" y="-493395"/>
            <a:ext cx="4960719" cy="2945130"/>
            <a:chOff x="9078" y="6028"/>
            <a:chExt cx="6957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78" y="8491"/>
              <a:ext cx="695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香蕉或者苹果我都喜欢吃</a:t>
              </a:r>
              <a:r>
                <a:rPr lang="zh-CN" altLang="en-US" sz="320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。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7310" y="2113915"/>
            <a:ext cx="5649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6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你喜欢吃香蕉</a:t>
            </a:r>
          </a:p>
          <a:p>
            <a:pPr algn="ctr"/>
            <a:r>
              <a:rPr lang="zh-CN" sz="6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还是苹果？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7955" y="4255135"/>
            <a:ext cx="5471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Do you prefer bananas or apples?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396491" y="-493395"/>
            <a:ext cx="4960719" cy="2945130"/>
            <a:chOff x="9008" y="6028"/>
            <a:chExt cx="6957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08" y="8296"/>
              <a:ext cx="695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我喜欢穿红衬衫</a:t>
              </a:r>
              <a:r>
                <a:rPr lang="en-US" altLang="zh-CN" sz="320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/</a:t>
              </a:r>
            </a:p>
            <a:p>
              <a:pPr algn="ctr"/>
              <a:r>
                <a:rPr lang="zh-CN" altLang="en-US" sz="320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我喜欢穿白衬衫。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7310" y="2113915"/>
            <a:ext cx="5649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6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你喜欢穿白衬衫还是红衬衫？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7955" y="4255135"/>
            <a:ext cx="5471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Do you like to wear a white shirt or a red shirt?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9042400" cy="852170"/>
          </a:xfrm>
          <a:prstGeom prst="roundRect">
            <a:avLst>
              <a:gd name="adj" fmla="val 50000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04176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129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：存在的表达</a:t>
            </a:r>
            <a:endParaRPr lang="zh-CN" altLang="en-US" sz="24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3822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Expression of Existence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12419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地方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着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名词（短语）</a:t>
            </a:r>
            <a:endParaRPr kumimoji="0" lang="zh-CN" altLang="en-US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21945" y="2781935"/>
          <a:ext cx="11351895" cy="382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/>
                      <a:r>
                        <a:rPr sz="3200">
                          <a:solidFill>
                            <a:srgbClr val="008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教室里</a:t>
                      </a:r>
                      <a:r>
                        <a:rPr sz="3200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坐着</a:t>
                      </a:r>
                      <a:r>
                        <a:rPr sz="3200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很多学生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lvl="0" algn="ctr"/>
                      <a:r>
                        <a:rPr sz="3200">
                          <a:solidFill>
                            <a:srgbClr val="008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上面</a:t>
                      </a:r>
                      <a:r>
                        <a:rPr sz="3200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没写着</a:t>
                      </a:r>
                      <a:r>
                        <a:rPr sz="3200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多少钱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lvl="0" algn="ctr"/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我家</a:t>
                      </a:r>
                      <a:r>
                        <a:rPr sz="3200">
                          <a:solidFill>
                            <a:srgbClr val="008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楼上</a:t>
                      </a:r>
                      <a:r>
                        <a:rPr sz="3200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住着</a:t>
                      </a:r>
                      <a:r>
                        <a:rPr sz="3200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一个老师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altLang="en-US" sz="3200" b="1" dirty="0" smtClean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70052 -0.0025925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3375" y="220916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桌子上有什么？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43375" y="2950210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桌子上有一些纸、笔和几瓶（píng）水。</a:t>
            </a:r>
          </a:p>
        </p:txBody>
      </p:sp>
      <p:sp>
        <p:nvSpPr>
          <p:cNvPr id="2" name="!!1"/>
          <p:cNvSpPr/>
          <p:nvPr/>
        </p:nvSpPr>
        <p:spPr>
          <a:xfrm>
            <a:off x="855345" y="214820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43375" y="369633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放着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一些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纸、笔和几瓶水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b="1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55470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报纸上写了什么？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488565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报纸上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写着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好好学习，天天向上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台上放了什么？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台上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放着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一本字典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557020"/>
            <a:ext cx="11363960" cy="1342390"/>
            <a:chOff x="-3197" y="3732"/>
            <a:chExt cx="17896" cy="2114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0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助动词</a:t>
              </a:r>
              <a:r>
                <a:rPr lang="en-US" altLang="zh-CN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</a:t>
              </a: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会</a:t>
              </a:r>
              <a:r>
                <a:rPr lang="en-US" altLang="zh-CN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”</a:t>
              </a: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用在句中，表示可能，通常用于未发生的事件中。例如：</a:t>
              </a: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The auxiliary verb "</a:t>
              </a:r>
              <a:r>
                <a:rPr lang="zh-CN"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会</a:t>
              </a:r>
              <a:r>
                <a:rPr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" is used in a sentence to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indicate the possibility</a:t>
              </a:r>
              <a:r>
                <a:rPr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, usually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referring to something that hasn’t happened. For example: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896" cy="204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会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表示可能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95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”Indicating the Possibility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61740" y="3745230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外面正在下大雨呢，我没有伞，可以出去玩儿吗？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61740" y="448627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你不能出去玩儿。</a:t>
            </a:r>
          </a:p>
        </p:txBody>
      </p:sp>
      <p:sp>
        <p:nvSpPr>
          <p:cNvPr id="22" name="!!1"/>
          <p:cNvSpPr/>
          <p:nvPr/>
        </p:nvSpPr>
        <p:spPr>
          <a:xfrm>
            <a:off x="473710" y="368427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761740" y="523240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为什么？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61740" y="597852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外面下大雨呢，你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会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生病。</a:t>
            </a:r>
            <a:endParaRPr lang="zh-CN" altLang="en-US" sz="28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73625" y="943985"/>
            <a:ext cx="7399655" cy="1628140"/>
            <a:chOff x="-1702618" y="510727"/>
            <a:chExt cx="739965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611632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  hěn wǎn huí jia, mā ma bù gāo xìng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很晚回家，妈妈不高兴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050" y="2859145"/>
            <a:ext cx="8189595" cy="1628140"/>
            <a:chOff x="-1702618" y="510727"/>
            <a:chExt cx="8189595" cy="1628140"/>
          </a:xfrm>
        </p:grpSpPr>
        <p:sp>
          <p:nvSpPr>
            <p:cNvPr id="8" name="文本框 7"/>
            <p:cNvSpPr txBox="1"/>
            <p:nvPr/>
          </p:nvSpPr>
          <p:spPr>
            <a:xfrm>
              <a:off x="-419283" y="1062542"/>
              <a:ext cx="69062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wǎn shang bú shuì jiào, dì èr tiān tóu téng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晚上不睡觉，第二天头疼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23" name="线形标注 2 22"/>
          <p:cNvSpPr/>
          <p:nvPr/>
        </p:nvSpPr>
        <p:spPr>
          <a:xfrm>
            <a:off x="6072505" y="213995"/>
            <a:ext cx="763905" cy="836930"/>
          </a:xfrm>
          <a:prstGeom prst="borderCallout2">
            <a:avLst>
              <a:gd name="adj1" fmla="val 18746"/>
              <a:gd name="adj2" fmla="val 1250"/>
              <a:gd name="adj3" fmla="val 18750"/>
              <a:gd name="adj4" fmla="val -16667"/>
              <a:gd name="adj5" fmla="val 225872"/>
              <a:gd name="adj6" fmla="val -1093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88050" y="125095"/>
            <a:ext cx="635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会</a:t>
            </a:r>
          </a:p>
        </p:txBody>
      </p:sp>
      <p:sp>
        <p:nvSpPr>
          <p:cNvPr id="24" name="线形标注 2 23"/>
          <p:cNvSpPr/>
          <p:nvPr/>
        </p:nvSpPr>
        <p:spPr>
          <a:xfrm>
            <a:off x="6623050" y="2572385"/>
            <a:ext cx="939800" cy="699770"/>
          </a:xfrm>
          <a:prstGeom prst="borderCallout2">
            <a:avLst>
              <a:gd name="adj1" fmla="val 18795"/>
              <a:gd name="adj2" fmla="val 1319"/>
              <a:gd name="adj3" fmla="val 18750"/>
              <a:gd name="adj4" fmla="val -16667"/>
              <a:gd name="adj5" fmla="val 207168"/>
              <a:gd name="adj6" fmla="val -505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05270" y="2451735"/>
            <a:ext cx="748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会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5050" y="4698105"/>
            <a:ext cx="6690995" cy="1628140"/>
            <a:chOff x="-1702618" y="510727"/>
            <a:chExt cx="6690995" cy="1628140"/>
          </a:xfrm>
        </p:grpSpPr>
        <p:sp>
          <p:nvSpPr>
            <p:cNvPr id="26" name="文本框 25"/>
            <p:cNvSpPr txBox="1"/>
            <p:nvPr/>
          </p:nvSpPr>
          <p:spPr>
            <a:xfrm>
              <a:off x="-419283" y="1062542"/>
              <a:ext cx="54076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tiān qì bù lěng, bù shēng bìng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天气不冷，不生病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7" name="图片 2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28" name="线形标注 2 27"/>
          <p:cNvSpPr/>
          <p:nvPr/>
        </p:nvSpPr>
        <p:spPr>
          <a:xfrm>
            <a:off x="8334375" y="4565015"/>
            <a:ext cx="1053465" cy="807085"/>
          </a:xfrm>
          <a:prstGeom prst="borderCallout2">
            <a:avLst>
              <a:gd name="adj1" fmla="val 12564"/>
              <a:gd name="adj2" fmla="val 2638"/>
              <a:gd name="adj3" fmla="val 22949"/>
              <a:gd name="adj4" fmla="val -357152"/>
              <a:gd name="adj5" fmla="val 174039"/>
              <a:gd name="adj6" fmla="val -3390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84540" y="4546600"/>
            <a:ext cx="748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4" grpId="0"/>
      <p:bldP spid="4" grpId="1"/>
      <p:bldP spid="24" grpId="0" bldLvl="0" animBg="1"/>
      <p:bldP spid="24" grpId="1" animBg="1"/>
      <p:bldP spid="18" grpId="0"/>
      <p:bldP spid="18" grpId="1"/>
      <p:bldP spid="28" grpId="0" bldLvl="0" animBg="1"/>
      <p:bldP spid="28" grpId="1" animBg="1"/>
      <p:bldP spid="32" grpId="0"/>
      <p:bldP spid="3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55470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朋友的生日，你打算送什么？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48856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会</a:t>
            </a:r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送他一本书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做什么对身体好？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多喝水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会</a:t>
            </a:r>
            <a:r>
              <a:rPr 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对身体好</a:t>
            </a:r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：在小丽家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07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Xiaoli’s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明天是晴天还是阴天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男的（小刚）明天有什么事情？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(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)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对小刚说什么？小丽也去爬山吗？为什么？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79ec6dcdb62b62e75c5cc89e58ed0c7.png79ec6dcdb62b62e75c5cc89e58ed0c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49040" y="3028315"/>
            <a:ext cx="4598035" cy="3683635"/>
          </a:xfrm>
          <a:prstGeom prst="rect">
            <a:avLst/>
          </a:prstGeom>
        </p:spPr>
      </p:pic>
      <p:pic>
        <p:nvPicPr>
          <p:cNvPr id="6" name="0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7075" y="3072130"/>
            <a:ext cx="1297940" cy="1336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3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4275" y="1232535"/>
            <a:ext cx="851852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sz="2800">
                <a:sym typeface="+mn-ea"/>
              </a:rPr>
              <a:t>小刚：明天是晴天还是阴天？</a:t>
            </a:r>
            <a:endParaRPr sz="2800"/>
          </a:p>
          <a:p>
            <a:pPr algn="l" fontAlgn="auto">
              <a:lnSpc>
                <a:spcPct val="200000"/>
              </a:lnSpc>
            </a:pPr>
            <a:r>
              <a:rPr sz="2800">
                <a:sym typeface="+mn-ea"/>
              </a:rPr>
              <a:t>小丽：</a:t>
            </a:r>
            <a:r>
              <a:rPr sz="2800">
                <a:solidFill>
                  <a:srgbClr val="FF0000"/>
                </a:solidFill>
                <a:sym typeface="+mn-ea"/>
              </a:rPr>
              <a:t>阴天</a:t>
            </a:r>
            <a:r>
              <a:rPr sz="2800">
                <a:sym typeface="+mn-ea"/>
              </a:rPr>
              <a:t>，电视上说多云。怎么了？有事？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小刚：没事，我们</a:t>
            </a:r>
            <a:r>
              <a:rPr sz="2800">
                <a:solidFill>
                  <a:srgbClr val="FF0000"/>
                </a:solidFill>
                <a:sym typeface="+mn-ea"/>
              </a:rPr>
              <a:t>明天要去爬山</a:t>
            </a:r>
            <a:r>
              <a:rPr sz="2800">
                <a:sym typeface="+mn-ea"/>
              </a:rPr>
              <a:t>。</a:t>
            </a:r>
            <a:endParaRPr sz="2800"/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小丽：</a:t>
            </a:r>
            <a:r>
              <a:rPr sz="2800">
                <a:solidFill>
                  <a:srgbClr val="FF0000"/>
                </a:solidFill>
                <a:sym typeface="+mn-ea"/>
              </a:rPr>
              <a:t>爬山的时候要小心点儿</a:t>
            </a:r>
            <a:r>
              <a:rPr sz="2800">
                <a:sym typeface="+mn-ea"/>
              </a:rPr>
              <a:t>。</a:t>
            </a:r>
          </a:p>
          <a:p>
            <a:pPr lvl="0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小刚：好，你也去吗？</a:t>
            </a:r>
          </a:p>
          <a:p>
            <a:pPr lvl="0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小丽：我</a:t>
            </a:r>
            <a:r>
              <a:rPr sz="2800">
                <a:solidFill>
                  <a:srgbClr val="FF0000"/>
                </a:solidFill>
                <a:sym typeface="+mn-ea"/>
              </a:rPr>
              <a:t>不去</a:t>
            </a:r>
            <a:r>
              <a:rPr sz="2800">
                <a:sym typeface="+mn-ea"/>
              </a:rPr>
              <a:t>，我</a:t>
            </a:r>
            <a:r>
              <a:rPr sz="2800">
                <a:solidFill>
                  <a:srgbClr val="FF0000"/>
                </a:solidFill>
                <a:sym typeface="+mn-ea"/>
              </a:rPr>
              <a:t>有事</a:t>
            </a:r>
            <a:r>
              <a:rPr sz="2800">
                <a:sym typeface="+mn-ea"/>
              </a:rPr>
              <a:t>。</a:t>
            </a:r>
            <a:endParaRPr sz="2800">
              <a:solidFill>
                <a:schemeClr val="tx1"/>
              </a:solidFill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0000" y="129540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 ：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 tiān shì qíng tiān hái sh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yīn tiān 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08730" y="2190750"/>
            <a:ext cx="73418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 ：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diàn shì shàng shuō duō yún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ěn me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Y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ǒu shì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0000" y="302260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 ：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éi shì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m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míng tiān yào qù pá shān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09365" y="3854450"/>
            <a:ext cx="9198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 ：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P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á shān de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u yào xiǎo xīn diǎnr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09365" y="471805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 ：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yě qù ma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pic>
        <p:nvPicPr>
          <p:cNvPr id="7" name="图片 6" descr="D:\Desktop\课件图片\79ec6dcdb62b62e75c5cc89e58ed0c7.png79ec6dcdb62b62e75c5cc89e58ed0c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7183" y="2506345"/>
            <a:ext cx="3242310" cy="25977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：在小丽家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Xiaoli’s home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0000" y="5518150"/>
            <a:ext cx="825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lì ：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qù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yǒu shì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05815" y="1524000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524000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57607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电视上说今天是阴天。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84797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87147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明天小丽和小刚一起去爬山。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03700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因为明天不是晴天，所以小丽不去爬山。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：在商场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475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a mall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037398" y="535680"/>
            <a:ext cx="9118600" cy="2601595"/>
            <a:chOff x="-1891848" y="453577"/>
            <a:chExt cx="9118600" cy="2601595"/>
          </a:xfrm>
        </p:grpSpPr>
        <p:sp>
          <p:nvSpPr>
            <p:cNvPr id="73" name="文本框 72"/>
            <p:cNvSpPr txBox="1"/>
            <p:nvPr/>
          </p:nvSpPr>
          <p:spPr>
            <a:xfrm>
              <a:off x="-1891848" y="1301937"/>
              <a:ext cx="8300720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男的（周明）让女的（周太太）买这条裤子吗？为什么？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周太太还要买什么？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衬衫多少钱？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598612" y="453577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a275bd94b9dc848f0ac2223ebddbb4b.pnga275bd94b9dc848f0ac2223ebddbb4b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69448" y="3277235"/>
            <a:ext cx="3156585" cy="3045460"/>
          </a:xfrm>
          <a:prstGeom prst="rect">
            <a:avLst/>
          </a:prstGeom>
        </p:spPr>
      </p:pic>
      <p:pic>
        <p:nvPicPr>
          <p:cNvPr id="7" name="03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6350" y="3277235"/>
            <a:ext cx="1210310" cy="1122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5070" y="28575"/>
            <a:ext cx="8518525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：你觉得这条裤子怎么样？</a:t>
            </a:r>
            <a:endParaRPr sz="3200"/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   明</a:t>
            </a:r>
            <a:r>
              <a:rPr sz="3200">
                <a:sym typeface="华文细黑" panose="02010600040101010101" pitchFamily="2" charset="-122"/>
              </a:rPr>
              <a:t>：我记得你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已经有两条这样的裤子了</a:t>
            </a:r>
            <a:r>
              <a:rPr sz="3200">
                <a:sym typeface="华文细黑" panose="02010600040101010101" pitchFamily="2" charset="-122"/>
              </a:rPr>
              <a:t>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：那我们再看看别的。</a:t>
            </a:r>
            <a:endParaRPr sz="3200"/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   明</a:t>
            </a:r>
            <a:r>
              <a:rPr sz="3200">
                <a:sym typeface="华文细黑" panose="02010600040101010101" pitchFamily="2" charset="-122"/>
              </a:rPr>
              <a:t>：这件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衬衫</a:t>
            </a:r>
            <a:r>
              <a:rPr sz="3200">
                <a:sym typeface="华文细黑" panose="02010600040101010101" pitchFamily="2" charset="-122"/>
              </a:rPr>
              <a:t>怎么样？</a:t>
            </a:r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：还不错，多少钱？</a:t>
            </a:r>
          </a:p>
          <a:p>
            <a:pPr lvl="0">
              <a:lnSpc>
                <a:spcPct val="200000"/>
              </a:lnSpc>
            </a:pPr>
            <a:r>
              <a:rPr sz="3200">
                <a:sym typeface="华文细黑" panose="02010600040101010101" pitchFamily="2" charset="-122"/>
              </a:rPr>
              <a:t>周明：这上面写着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320元</a:t>
            </a:r>
            <a:r>
              <a:rPr sz="3200">
                <a:sym typeface="华文细黑" panose="02010600040101010101" pitchFamily="2" charset="-122"/>
              </a:rPr>
              <a:t>。</a:t>
            </a:r>
          </a:p>
          <a:p>
            <a:pPr lvl="0">
              <a:lnSpc>
                <a:spcPct val="200000"/>
              </a:lnSpc>
            </a:pPr>
            <a:r>
              <a:rPr sz="3200">
                <a:sym typeface="华文细黑" panose="02010600040101010101" pitchFamily="2" charset="-122"/>
              </a:rPr>
              <a:t>周太太：买一件。</a:t>
            </a:r>
            <a:endParaRPr sz="3200">
              <a:solidFill>
                <a:schemeClr val="tx1"/>
              </a:solidFill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5070" y="126365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jué 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zhè tiáo kù z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zěn me yàng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35070" y="1127760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jì d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nǐ yǐ jīng yǒu liǎng tiáo zhè yàng de kù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35070" y="2098040"/>
            <a:ext cx="5226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m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zài kàn k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bié de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70960" y="3068320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hè jiàn chèn shān zěn me yàng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35070" y="403860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ái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cuò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 sh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qián ？</a:t>
            </a:r>
          </a:p>
        </p:txBody>
      </p:sp>
      <p:pic>
        <p:nvPicPr>
          <p:cNvPr id="2" name="图片 1" descr="D:\Desktop\课件图片\a275bd94b9dc848f0ac2223ebddbb4b.pnga275bd94b9dc848f0ac2223ebddbb4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605" y="2435225"/>
            <a:ext cx="2643505" cy="255079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：在商场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1475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a mall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35070" y="501523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hè shàng mi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n xiě zh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sān bǎi èr shí yuán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35070" y="597916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M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ǎi yí jiàn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3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18072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8097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8097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4912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周明要买衬衫。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31026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31051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1051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183890"/>
            <a:ext cx="102463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周太太已经有两条这样的裤子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44348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4373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4373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7675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周明觉得买衬衫比买裤子好。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：在水果店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a fruit store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(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周太太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)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问男的（周明）什么？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他们要买什么水果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他们买了什么水果？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今天晚上他们吃什么？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3cdd33b219849b1b2d4c0dbb6e13a07.png3cdd33b219849b1b2d4c0dbb6e13a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34105" y="3625850"/>
            <a:ext cx="4719320" cy="3146425"/>
          </a:xfrm>
          <a:prstGeom prst="rect">
            <a:avLst/>
          </a:prstGeom>
        </p:spPr>
      </p:pic>
      <p:pic>
        <p:nvPicPr>
          <p:cNvPr id="7" name="03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3425" y="3526155"/>
            <a:ext cx="1423670" cy="1462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7" name="图片 6" descr="D:\Desktop\课件图片\3cdd33b219849b1b2d4c0dbb6e13a07.png3cdd33b219849b1b2d4c0dbb6e13a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3833" y="2576830"/>
            <a:ext cx="3350260" cy="22339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：在水果店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a fruit store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35070" y="0"/>
            <a:ext cx="8028940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：这些水果真新鲜，</a:t>
            </a:r>
          </a:p>
          <a:p>
            <a:pPr algn="l" fontAlgn="auto">
              <a:lnSpc>
                <a:spcPct val="200000"/>
              </a:lnSpc>
            </a:pPr>
            <a:r>
              <a:rPr sz="3200">
                <a:sym typeface="华文细黑" panose="02010600040101010101" pitchFamily="2" charset="-122"/>
              </a:rPr>
              <a:t> </a:t>
            </a:r>
            <a:r>
              <a:rPr lang="en-US" sz="3200">
                <a:sym typeface="华文细黑" panose="02010600040101010101" pitchFamily="2" charset="-122"/>
              </a:rPr>
              <a:t>             </a:t>
            </a:r>
            <a:r>
              <a:rPr sz="3200">
                <a:sym typeface="华文细黑" panose="02010600040101010101" pitchFamily="2" charset="-122"/>
              </a:rPr>
              <a:t>我们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买西瓜还是苹果</a:t>
            </a:r>
            <a:r>
              <a:rPr sz="3200">
                <a:sym typeface="华文细黑" panose="02010600040101010101" pitchFamily="2" charset="-122"/>
              </a:rPr>
              <a:t>？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   明</a:t>
            </a:r>
            <a:r>
              <a:rPr sz="3200">
                <a:sym typeface="华文细黑" panose="02010600040101010101" pitchFamily="2" charset="-122"/>
              </a:rPr>
              <a:t>：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西瓜</a:t>
            </a:r>
            <a:r>
              <a:rPr sz="3200">
                <a:sym typeface="华文细黑" panose="02010600040101010101" pitchFamily="2" charset="-122"/>
              </a:rPr>
              <a:t>吧。你看，这上面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华文细黑" panose="02010600040101010101" pitchFamily="2" charset="-122"/>
              </a:rPr>
              <a:t> </a:t>
            </a:r>
            <a:r>
              <a:rPr lang="en-US" sz="3200">
                <a:sym typeface="华文细黑" panose="02010600040101010101" pitchFamily="2" charset="-122"/>
              </a:rPr>
              <a:t>            </a:t>
            </a:r>
            <a:r>
              <a:rPr sz="3200">
                <a:sym typeface="华文细黑" panose="02010600040101010101" pitchFamily="2" charset="-122"/>
              </a:rPr>
              <a:t>写着“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西瓜不甜不要钱</a:t>
            </a:r>
            <a:r>
              <a:rPr sz="3200">
                <a:sym typeface="华文细黑" panose="02010600040101010101" pitchFamily="2" charset="-122"/>
              </a:rPr>
              <a:t>”。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：那我们买一个大点儿的吧。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   明</a:t>
            </a:r>
            <a:r>
              <a:rPr sz="3200">
                <a:sym typeface="华文细黑" panose="02010600040101010101" pitchFamily="2" charset="-122"/>
              </a:rPr>
              <a:t>：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再买</a:t>
            </a:r>
            <a:r>
              <a:rPr sz="3200">
                <a:sym typeface="华文细黑" panose="02010600040101010101" pitchFamily="2" charset="-122"/>
              </a:rPr>
              <a:t>几个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苹果</a:t>
            </a:r>
            <a:r>
              <a:rPr sz="3200">
                <a:sym typeface="华文细黑" panose="02010600040101010101" pitchFamily="2" charset="-122"/>
              </a:rPr>
              <a:t>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周太太</a:t>
            </a:r>
            <a:r>
              <a:rPr sz="3200">
                <a:sym typeface="华文细黑" panose="02010600040101010101" pitchFamily="2" charset="-122"/>
              </a:rPr>
              <a:t>：好啊，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今天晚上只吃水果</a:t>
            </a:r>
            <a:r>
              <a:rPr sz="3200">
                <a:sym typeface="华文细黑" panose="02010600040101010101" pitchFamily="2" charset="-122"/>
              </a:rPr>
              <a:t>不吃饭！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35070" y="126365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 xiē shuǐ guǒ zhēn xīn xiān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78755" y="1127760"/>
            <a:ext cx="41402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wǒ m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mǎi xī guā há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píng guǒ ？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35070" y="2098040"/>
            <a:ext cx="5766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 guā b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 shàng mi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78755" y="3093085"/>
            <a:ext cx="46278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xiě zh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“ xī guā bù tián b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yào qián ”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35070" y="403860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m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mǎi yí 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dà diǎnr de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35070" y="501523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ài mǎi jǐ 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píng guǒ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35070" y="5979160"/>
            <a:ext cx="8202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a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 tiān wǎn sh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zhǐ chī shuǐ guǒ bù chī fàn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11918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19443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19443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23380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西瓜不甜。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18515" y="218567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18515" y="218821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18515" y="218821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3690" y="2246630"/>
            <a:ext cx="102463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他们不要小的西瓜。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18515" y="326072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18515" y="326326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18515" y="326326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3690" y="330263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周明问太太要几个苹果。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1690" y="42964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21690" y="42989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1690" y="429895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86865" y="4357370"/>
            <a:ext cx="102463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周太太今天晚上不吃水果和饭。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22325" y="533082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22325" y="533336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325" y="5333365"/>
            <a:ext cx="852170" cy="889000"/>
            <a:chOff x="584" y="3246"/>
            <a:chExt cx="1342" cy="1400"/>
          </a:xfrm>
        </p:grpSpPr>
        <p:sp>
          <p:nvSpPr>
            <p:cNvPr id="14" name="椭圆 1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6" name="文本框 7"/>
          <p:cNvSpPr txBox="1"/>
          <p:nvPr/>
        </p:nvSpPr>
        <p:spPr>
          <a:xfrm>
            <a:off x="1587500" y="537273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周明和太太只买了苹果，没买西瓜。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  <p:bldP spid="12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：在休息室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Lounge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桌子上有什么？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他们要喝什么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女的（小丽）为什么喜欢喝热茶？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小丽喜欢喝什么茶？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 descr="D:\Desktop\课件图片\93622ebf1b260e7fda6d458a6c89000.png93622ebf1b260e7fda6d458a6c8900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31933" y="3515995"/>
            <a:ext cx="4407535" cy="3293745"/>
          </a:xfrm>
          <a:prstGeom prst="rect">
            <a:avLst/>
          </a:prstGeom>
        </p:spPr>
      </p:pic>
      <p:pic>
        <p:nvPicPr>
          <p:cNvPr id="7" name="03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39785" y="3526155"/>
            <a:ext cx="1223645" cy="1198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4275" y="1180465"/>
            <a:ext cx="851852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sz="2800">
                <a:sym typeface="+mn-ea"/>
              </a:rPr>
              <a:t>小丽：桌子上放着</a:t>
            </a:r>
            <a:r>
              <a:rPr sz="2800">
                <a:solidFill>
                  <a:srgbClr val="FF0000"/>
                </a:solidFill>
                <a:sym typeface="+mn-ea"/>
              </a:rPr>
              <a:t>很多饮料</a:t>
            </a:r>
            <a:r>
              <a:rPr sz="2800">
                <a:sym typeface="+mn-ea"/>
              </a:rPr>
              <a:t>，你喝什么？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小刚：</a:t>
            </a:r>
            <a:r>
              <a:rPr sz="2800">
                <a:solidFill>
                  <a:srgbClr val="FF0000"/>
                </a:solidFill>
                <a:sym typeface="+mn-ea"/>
              </a:rPr>
              <a:t>茶或者咖啡</a:t>
            </a:r>
            <a:r>
              <a:rPr sz="2800">
                <a:sym typeface="+mn-ea"/>
              </a:rPr>
              <a:t>都可以。你呢？你喝什么？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小丽：</a:t>
            </a:r>
            <a:r>
              <a:rPr sz="2800">
                <a:solidFill>
                  <a:srgbClr val="FF0000"/>
                </a:solidFill>
                <a:sym typeface="+mn-ea"/>
              </a:rPr>
              <a:t>我喝茶</a:t>
            </a:r>
            <a:r>
              <a:rPr sz="2800">
                <a:sym typeface="+mn-ea"/>
              </a:rPr>
              <a:t>，茶是我的最爱。天冷了或者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 </a:t>
            </a:r>
            <a:r>
              <a:rPr lang="en-US" sz="2800">
                <a:sym typeface="+mn-ea"/>
              </a:rPr>
              <a:t>         </a:t>
            </a:r>
            <a:r>
              <a:rPr sz="2800">
                <a:sym typeface="+mn-ea"/>
              </a:rPr>
              <a:t>工作累了的时候， </a:t>
            </a:r>
            <a:r>
              <a:rPr sz="2800">
                <a:solidFill>
                  <a:srgbClr val="FF0000"/>
                </a:solidFill>
                <a:sym typeface="+mn-ea"/>
              </a:rPr>
              <a:t>喝杯热茶会很舒服</a:t>
            </a:r>
            <a:r>
              <a:rPr sz="2800">
                <a:sym typeface="+mn-ea"/>
              </a:rPr>
              <a:t>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小刚：你喜欢喝什么茶？</a:t>
            </a:r>
            <a:endParaRPr sz="2800"/>
          </a:p>
          <a:p>
            <a:pPr lvl="0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小丽：</a:t>
            </a:r>
            <a:r>
              <a:rPr sz="2800">
                <a:solidFill>
                  <a:srgbClr val="FF0000"/>
                </a:solidFill>
                <a:sym typeface="+mn-ea"/>
              </a:rPr>
              <a:t>花茶、绿茶、红茶</a:t>
            </a:r>
            <a:r>
              <a:rPr lang="zh-CN" sz="2800">
                <a:sym typeface="+mn-ea"/>
              </a:rPr>
              <a:t>，</a:t>
            </a:r>
            <a:r>
              <a:rPr sz="2800">
                <a:sym typeface="+mn-ea"/>
              </a:rPr>
              <a:t>我都喜欢。</a:t>
            </a:r>
            <a:endParaRPr sz="2800">
              <a:solidFill>
                <a:schemeClr val="tx1"/>
              </a:solidFill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0000" y="1306195"/>
            <a:ext cx="86823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huō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fàng zh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hěn duō yǐn liào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hē shén me？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98570" y="2138680"/>
            <a:ext cx="83699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C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 huò zhě kā fēi dōu kě yǐ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e?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hē shén me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0000" y="295529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hē chá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 shì wǒ de zuì ài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T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iān lěng le huò zhě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39640" y="3834130"/>
            <a:ext cx="62357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gōng zuò lèi le de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hē bēi rè chá huì hěn shū f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u.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21430" y="4681855"/>
            <a:ext cx="83705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Nǐ xǐ huan hē shén me chá ？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304482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：在休息室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Lounge</a:t>
            </a:r>
          </a:p>
        </p:txBody>
      </p:sp>
      <p:pic>
        <p:nvPicPr>
          <p:cNvPr id="6" name="图片 5" descr="D:\Desktop\课件图片\93622ebf1b260e7fda6d458a6c89000.png93622ebf1b260e7fda6d458a6c8900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355" y="2731770"/>
            <a:ext cx="2877185" cy="215011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3810000" y="5529580"/>
            <a:ext cx="7059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Huā chá 、 lǜ chá 、 hóng chá, wǒ dōu xǐ huān. </a:t>
            </a:r>
            <a:endParaRPr lang="en-US" sz="1600" b="1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3</a:t>
            </a:r>
            <a:endParaRPr lang="zh-CN" altLang="en-US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01912" y="2576830"/>
            <a:ext cx="10396529" cy="2026285"/>
            <a:chOff x="-96" y="3669"/>
            <a:chExt cx="19663" cy="3969"/>
          </a:xfrm>
        </p:grpSpPr>
        <p:sp>
          <p:nvSpPr>
            <p:cNvPr id="10" name="圆角矩形 9"/>
            <p:cNvSpPr/>
            <p:nvPr/>
          </p:nvSpPr>
          <p:spPr>
            <a:xfrm>
              <a:off x="-96" y="3669"/>
              <a:ext cx="18744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96" y="3951"/>
              <a:ext cx="19663" cy="3478"/>
              <a:chOff x="3051" y="3951"/>
              <a:chExt cx="19663" cy="347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902" y="6525"/>
                <a:ext cx="17892" cy="904"/>
                <a:chOff x="6036" y="6525"/>
                <a:chExt cx="17892" cy="904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6036" y="6525"/>
                  <a:ext cx="5735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Lesson 3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757" y="6525"/>
                  <a:ext cx="14171" cy="9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There </a:t>
                  </a:r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are plenty of drinks on the table</a:t>
                  </a:r>
                  <a:endPara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051" y="3951"/>
                <a:ext cx="19663" cy="2830"/>
                <a:chOff x="5185" y="3951"/>
                <a:chExt cx="19663" cy="2830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5185" y="4611"/>
                  <a:ext cx="19663" cy="21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</a:t>
                  </a:r>
                  <a:r>
                    <a:rPr kumimoji="0" lang="zh-CN" altLang="en-US" sz="6600" b="1" i="0" u="none" strike="noStrike" kern="1200" cap="none" spc="0" normalizeH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</a:t>
                  </a:r>
                  <a:r>
                    <a:rPr lang="zh-CN" altLang="en-US" sz="60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桌</a:t>
                  </a:r>
                  <a:r>
                    <a:rPr lang="zh-CN" altLang="en-US" sz="60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子上放着很多饮料</a:t>
                  </a:r>
                  <a:endParaRPr kumimoji="0" lang="zh-CN" altLang="en-US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653" y="3951"/>
                  <a:ext cx="18448" cy="10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dìsānkè</a:t>
                  </a:r>
                  <a:r>
                    <a:rPr lang="en-US" altLang="zh-CN" sz="28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 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Zhuō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zi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shang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fàng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zhe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hěn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duō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yǐn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r>
                    <a:rPr lang="en-US" altLang="zh-CN" sz="2400" dirty="0" err="1" smtClean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liào</a:t>
                  </a:r>
                  <a:endParaRPr lang="en-US" altLang="zh-CN" sz="2400" dirty="0" smtClean="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60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369633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shān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366331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15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666369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zhě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663067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dōu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35680" y="1947545"/>
            <a:ext cx="14033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山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03015" y="4824095"/>
            <a:ext cx="897890" cy="1114425"/>
            <a:chOff x="5510" y="3387"/>
            <a:chExt cx="1216" cy="1509"/>
          </a:xfrm>
        </p:grpSpPr>
        <p:sp>
          <p:nvSpPr>
            <p:cNvPr id="13" name="文本框 12"/>
            <p:cNvSpPr txBox="1"/>
            <p:nvPr/>
          </p:nvSpPr>
          <p:spPr>
            <a:xfrm>
              <a:off x="5510" y="4144"/>
              <a:ext cx="1210" cy="7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0" h="752">
                  <a:moveTo>
                    <a:pt x="678" y="0"/>
                  </a:moveTo>
                  <a:lnTo>
                    <a:pt x="679" y="0"/>
                  </a:lnTo>
                  <a:lnTo>
                    <a:pt x="662" y="439"/>
                  </a:lnTo>
                  <a:cubicBezTo>
                    <a:pt x="830" y="416"/>
                    <a:pt x="952" y="398"/>
                    <a:pt x="1028" y="387"/>
                  </a:cubicBezTo>
                  <a:cubicBezTo>
                    <a:pt x="1016" y="321"/>
                    <a:pt x="1009" y="283"/>
                    <a:pt x="1004" y="273"/>
                  </a:cubicBezTo>
                  <a:cubicBezTo>
                    <a:pt x="1000" y="262"/>
                    <a:pt x="997" y="253"/>
                    <a:pt x="997" y="243"/>
                  </a:cubicBezTo>
                  <a:cubicBezTo>
                    <a:pt x="997" y="213"/>
                    <a:pt x="1010" y="198"/>
                    <a:pt x="1036" y="198"/>
                  </a:cubicBezTo>
                  <a:cubicBezTo>
                    <a:pt x="1061" y="198"/>
                    <a:pt x="1088" y="209"/>
                    <a:pt x="1116" y="231"/>
                  </a:cubicBezTo>
                  <a:cubicBezTo>
                    <a:pt x="1144" y="252"/>
                    <a:pt x="1167" y="270"/>
                    <a:pt x="1184" y="285"/>
                  </a:cubicBezTo>
                  <a:cubicBezTo>
                    <a:pt x="1201" y="299"/>
                    <a:pt x="1210" y="318"/>
                    <a:pt x="1210" y="342"/>
                  </a:cubicBezTo>
                  <a:cubicBezTo>
                    <a:pt x="1210" y="366"/>
                    <a:pt x="1207" y="383"/>
                    <a:pt x="1202" y="393"/>
                  </a:cubicBezTo>
                  <a:cubicBezTo>
                    <a:pt x="1197" y="403"/>
                    <a:pt x="1195" y="430"/>
                    <a:pt x="1195" y="475"/>
                  </a:cubicBezTo>
                  <a:lnTo>
                    <a:pt x="1196" y="558"/>
                  </a:lnTo>
                  <a:cubicBezTo>
                    <a:pt x="1196" y="600"/>
                    <a:pt x="1189" y="642"/>
                    <a:pt x="1175" y="686"/>
                  </a:cubicBezTo>
                  <a:cubicBezTo>
                    <a:pt x="1160" y="730"/>
                    <a:pt x="1140" y="752"/>
                    <a:pt x="1114" y="752"/>
                  </a:cubicBezTo>
                  <a:cubicBezTo>
                    <a:pt x="1088" y="752"/>
                    <a:pt x="1070" y="745"/>
                    <a:pt x="1059" y="732"/>
                  </a:cubicBezTo>
                  <a:cubicBezTo>
                    <a:pt x="1048" y="719"/>
                    <a:pt x="1041" y="693"/>
                    <a:pt x="1037" y="655"/>
                  </a:cubicBezTo>
                  <a:cubicBezTo>
                    <a:pt x="1033" y="617"/>
                    <a:pt x="1031" y="559"/>
                    <a:pt x="1030" y="483"/>
                  </a:cubicBezTo>
                  <a:cubicBezTo>
                    <a:pt x="810" y="522"/>
                    <a:pt x="647" y="552"/>
                    <a:pt x="541" y="574"/>
                  </a:cubicBezTo>
                  <a:cubicBezTo>
                    <a:pt x="435" y="595"/>
                    <a:pt x="357" y="615"/>
                    <a:pt x="307" y="632"/>
                  </a:cubicBezTo>
                  <a:cubicBezTo>
                    <a:pt x="257" y="649"/>
                    <a:pt x="207" y="672"/>
                    <a:pt x="159" y="700"/>
                  </a:cubicBezTo>
                  <a:cubicBezTo>
                    <a:pt x="132" y="716"/>
                    <a:pt x="108" y="724"/>
                    <a:pt x="85" y="724"/>
                  </a:cubicBezTo>
                  <a:cubicBezTo>
                    <a:pt x="62" y="724"/>
                    <a:pt x="42" y="706"/>
                    <a:pt x="25" y="670"/>
                  </a:cubicBezTo>
                  <a:cubicBezTo>
                    <a:pt x="8" y="635"/>
                    <a:pt x="0" y="608"/>
                    <a:pt x="0" y="591"/>
                  </a:cubicBezTo>
                  <a:cubicBezTo>
                    <a:pt x="0" y="574"/>
                    <a:pt x="19" y="552"/>
                    <a:pt x="56" y="525"/>
                  </a:cubicBezTo>
                  <a:cubicBezTo>
                    <a:pt x="71" y="513"/>
                    <a:pt x="84" y="492"/>
                    <a:pt x="97" y="462"/>
                  </a:cubicBezTo>
                  <a:cubicBezTo>
                    <a:pt x="109" y="432"/>
                    <a:pt x="115" y="400"/>
                    <a:pt x="115" y="367"/>
                  </a:cubicBezTo>
                  <a:cubicBezTo>
                    <a:pt x="115" y="335"/>
                    <a:pt x="109" y="307"/>
                    <a:pt x="97" y="286"/>
                  </a:cubicBezTo>
                  <a:cubicBezTo>
                    <a:pt x="85" y="264"/>
                    <a:pt x="79" y="244"/>
                    <a:pt x="79" y="227"/>
                  </a:cubicBezTo>
                  <a:cubicBezTo>
                    <a:pt x="79" y="225"/>
                    <a:pt x="79" y="223"/>
                    <a:pt x="80" y="221"/>
                  </a:cubicBezTo>
                  <a:lnTo>
                    <a:pt x="81" y="218"/>
                  </a:lnTo>
                  <a:lnTo>
                    <a:pt x="84" y="217"/>
                  </a:lnTo>
                  <a:lnTo>
                    <a:pt x="107" y="202"/>
                  </a:lnTo>
                  <a:lnTo>
                    <a:pt x="109" y="202"/>
                  </a:lnTo>
                  <a:cubicBezTo>
                    <a:pt x="128" y="202"/>
                    <a:pt x="158" y="212"/>
                    <a:pt x="196" y="232"/>
                  </a:cubicBezTo>
                  <a:cubicBezTo>
                    <a:pt x="234" y="253"/>
                    <a:pt x="254" y="282"/>
                    <a:pt x="254" y="321"/>
                  </a:cubicBezTo>
                  <a:cubicBezTo>
                    <a:pt x="254" y="377"/>
                    <a:pt x="238" y="440"/>
                    <a:pt x="207" y="510"/>
                  </a:cubicBezTo>
                  <a:lnTo>
                    <a:pt x="533" y="455"/>
                  </a:lnTo>
                  <a:lnTo>
                    <a:pt x="541" y="25"/>
                  </a:lnTo>
                  <a:lnTo>
                    <a:pt x="559" y="19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0" y="3387"/>
              <a:ext cx="1217" cy="103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7" h="1033">
                  <a:moveTo>
                    <a:pt x="97" y="1018"/>
                  </a:moveTo>
                  <a:cubicBezTo>
                    <a:pt x="107" y="1018"/>
                    <a:pt x="120" y="1021"/>
                    <a:pt x="134" y="1026"/>
                  </a:cubicBezTo>
                  <a:lnTo>
                    <a:pt x="135" y="1026"/>
                  </a:lnTo>
                  <a:lnTo>
                    <a:pt x="121" y="1033"/>
                  </a:lnTo>
                  <a:lnTo>
                    <a:pt x="69" y="1033"/>
                  </a:lnTo>
                  <a:lnTo>
                    <a:pt x="70" y="1032"/>
                  </a:lnTo>
                  <a:cubicBezTo>
                    <a:pt x="73" y="1023"/>
                    <a:pt x="83" y="1018"/>
                    <a:pt x="97" y="1018"/>
                  </a:cubicBezTo>
                  <a:close/>
                  <a:moveTo>
                    <a:pt x="501" y="0"/>
                  </a:moveTo>
                  <a:cubicBezTo>
                    <a:pt x="525" y="0"/>
                    <a:pt x="569" y="10"/>
                    <a:pt x="632" y="29"/>
                  </a:cubicBezTo>
                  <a:cubicBezTo>
                    <a:pt x="695" y="48"/>
                    <a:pt x="726" y="75"/>
                    <a:pt x="726" y="109"/>
                  </a:cubicBezTo>
                  <a:cubicBezTo>
                    <a:pt x="726" y="121"/>
                    <a:pt x="721" y="139"/>
                    <a:pt x="712" y="163"/>
                  </a:cubicBezTo>
                  <a:cubicBezTo>
                    <a:pt x="697" y="200"/>
                    <a:pt x="684" y="374"/>
                    <a:pt x="671" y="685"/>
                  </a:cubicBezTo>
                  <a:cubicBezTo>
                    <a:pt x="791" y="664"/>
                    <a:pt x="899" y="647"/>
                    <a:pt x="996" y="635"/>
                  </a:cubicBezTo>
                  <a:cubicBezTo>
                    <a:pt x="1003" y="580"/>
                    <a:pt x="1007" y="539"/>
                    <a:pt x="1007" y="510"/>
                  </a:cubicBezTo>
                  <a:cubicBezTo>
                    <a:pt x="1007" y="482"/>
                    <a:pt x="1002" y="459"/>
                    <a:pt x="991" y="442"/>
                  </a:cubicBezTo>
                  <a:cubicBezTo>
                    <a:pt x="980" y="425"/>
                    <a:pt x="975" y="411"/>
                    <a:pt x="975" y="401"/>
                  </a:cubicBezTo>
                  <a:cubicBezTo>
                    <a:pt x="975" y="370"/>
                    <a:pt x="993" y="354"/>
                    <a:pt x="1028" y="354"/>
                  </a:cubicBezTo>
                  <a:cubicBezTo>
                    <a:pt x="1049" y="354"/>
                    <a:pt x="1078" y="365"/>
                    <a:pt x="1112" y="389"/>
                  </a:cubicBezTo>
                  <a:cubicBezTo>
                    <a:pt x="1147" y="412"/>
                    <a:pt x="1173" y="430"/>
                    <a:pt x="1191" y="443"/>
                  </a:cubicBezTo>
                  <a:cubicBezTo>
                    <a:pt x="1208" y="455"/>
                    <a:pt x="1217" y="471"/>
                    <a:pt x="1217" y="491"/>
                  </a:cubicBezTo>
                  <a:cubicBezTo>
                    <a:pt x="1217" y="510"/>
                    <a:pt x="1211" y="529"/>
                    <a:pt x="1197" y="549"/>
                  </a:cubicBezTo>
                  <a:cubicBezTo>
                    <a:pt x="1184" y="569"/>
                    <a:pt x="1172" y="598"/>
                    <a:pt x="1160" y="636"/>
                  </a:cubicBezTo>
                  <a:cubicBezTo>
                    <a:pt x="1135" y="738"/>
                    <a:pt x="1115" y="805"/>
                    <a:pt x="1100" y="838"/>
                  </a:cubicBezTo>
                  <a:cubicBezTo>
                    <a:pt x="1097" y="846"/>
                    <a:pt x="1093" y="853"/>
                    <a:pt x="1089" y="859"/>
                  </a:cubicBezTo>
                  <a:lnTo>
                    <a:pt x="1086" y="863"/>
                  </a:lnTo>
                  <a:lnTo>
                    <a:pt x="1070" y="855"/>
                  </a:lnTo>
                  <a:lnTo>
                    <a:pt x="984" y="813"/>
                  </a:lnTo>
                  <a:lnTo>
                    <a:pt x="983" y="805"/>
                  </a:lnTo>
                  <a:cubicBezTo>
                    <a:pt x="983" y="797"/>
                    <a:pt x="982" y="788"/>
                    <a:pt x="982" y="779"/>
                  </a:cubicBezTo>
                  <a:cubicBezTo>
                    <a:pt x="982" y="758"/>
                    <a:pt x="984" y="742"/>
                    <a:pt x="986" y="731"/>
                  </a:cubicBezTo>
                  <a:cubicBezTo>
                    <a:pt x="922" y="742"/>
                    <a:pt x="846" y="756"/>
                    <a:pt x="759" y="773"/>
                  </a:cubicBezTo>
                  <a:lnTo>
                    <a:pt x="743" y="776"/>
                  </a:lnTo>
                  <a:lnTo>
                    <a:pt x="715" y="776"/>
                  </a:lnTo>
                  <a:lnTo>
                    <a:pt x="596" y="776"/>
                  </a:lnTo>
                  <a:lnTo>
                    <a:pt x="513" y="817"/>
                  </a:lnTo>
                  <a:lnTo>
                    <a:pt x="512" y="817"/>
                  </a:lnTo>
                  <a:cubicBezTo>
                    <a:pt x="419" y="838"/>
                    <a:pt x="347" y="856"/>
                    <a:pt x="295" y="872"/>
                  </a:cubicBezTo>
                  <a:cubicBezTo>
                    <a:pt x="239" y="888"/>
                    <a:pt x="192" y="908"/>
                    <a:pt x="154" y="932"/>
                  </a:cubicBezTo>
                  <a:cubicBezTo>
                    <a:pt x="127" y="947"/>
                    <a:pt x="102" y="955"/>
                    <a:pt x="79" y="955"/>
                  </a:cubicBezTo>
                  <a:cubicBezTo>
                    <a:pt x="57" y="955"/>
                    <a:pt x="38" y="936"/>
                    <a:pt x="23" y="900"/>
                  </a:cubicBezTo>
                  <a:cubicBezTo>
                    <a:pt x="8" y="864"/>
                    <a:pt x="0" y="838"/>
                    <a:pt x="0" y="821"/>
                  </a:cubicBezTo>
                  <a:cubicBezTo>
                    <a:pt x="0" y="804"/>
                    <a:pt x="15" y="781"/>
                    <a:pt x="45" y="753"/>
                  </a:cubicBezTo>
                  <a:cubicBezTo>
                    <a:pt x="81" y="715"/>
                    <a:pt x="100" y="671"/>
                    <a:pt x="100" y="619"/>
                  </a:cubicBezTo>
                  <a:cubicBezTo>
                    <a:pt x="100" y="581"/>
                    <a:pt x="87" y="546"/>
                    <a:pt x="61" y="514"/>
                  </a:cubicBezTo>
                  <a:cubicBezTo>
                    <a:pt x="48" y="497"/>
                    <a:pt x="41" y="480"/>
                    <a:pt x="41" y="462"/>
                  </a:cubicBezTo>
                  <a:cubicBezTo>
                    <a:pt x="41" y="444"/>
                    <a:pt x="55" y="435"/>
                    <a:pt x="81" y="435"/>
                  </a:cubicBezTo>
                  <a:cubicBezTo>
                    <a:pt x="107" y="435"/>
                    <a:pt x="132" y="441"/>
                    <a:pt x="155" y="455"/>
                  </a:cubicBezTo>
                  <a:cubicBezTo>
                    <a:pt x="177" y="468"/>
                    <a:pt x="196" y="484"/>
                    <a:pt x="212" y="502"/>
                  </a:cubicBezTo>
                  <a:cubicBezTo>
                    <a:pt x="227" y="519"/>
                    <a:pt x="235" y="550"/>
                    <a:pt x="235" y="594"/>
                  </a:cubicBezTo>
                  <a:cubicBezTo>
                    <a:pt x="235" y="639"/>
                    <a:pt x="225" y="694"/>
                    <a:pt x="206" y="762"/>
                  </a:cubicBezTo>
                  <a:lnTo>
                    <a:pt x="531" y="703"/>
                  </a:lnTo>
                  <a:cubicBezTo>
                    <a:pt x="532" y="640"/>
                    <a:pt x="533" y="562"/>
                    <a:pt x="533" y="471"/>
                  </a:cubicBezTo>
                  <a:cubicBezTo>
                    <a:pt x="533" y="379"/>
                    <a:pt x="529" y="300"/>
                    <a:pt x="522" y="233"/>
                  </a:cubicBezTo>
                  <a:cubicBezTo>
                    <a:pt x="514" y="166"/>
                    <a:pt x="502" y="120"/>
                    <a:pt x="486" y="95"/>
                  </a:cubicBezTo>
                  <a:cubicBezTo>
                    <a:pt x="472" y="72"/>
                    <a:pt x="465" y="50"/>
                    <a:pt x="465" y="30"/>
                  </a:cubicBezTo>
                  <a:cubicBezTo>
                    <a:pt x="465" y="10"/>
                    <a:pt x="477" y="0"/>
                    <a:pt x="50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551295" y="1947545"/>
            <a:ext cx="14033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者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51295" y="4703445"/>
            <a:ext cx="1266190" cy="1247140"/>
            <a:chOff x="7015" y="3708"/>
            <a:chExt cx="1639" cy="1614"/>
          </a:xfrm>
        </p:grpSpPr>
        <p:sp>
          <p:nvSpPr>
            <p:cNvPr id="24" name="文本框 23"/>
            <p:cNvSpPr txBox="1"/>
            <p:nvPr/>
          </p:nvSpPr>
          <p:spPr>
            <a:xfrm>
              <a:off x="7015" y="3708"/>
              <a:ext cx="1130" cy="15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529">
                  <a:moveTo>
                    <a:pt x="777" y="945"/>
                  </a:moveTo>
                  <a:cubicBezTo>
                    <a:pt x="754" y="945"/>
                    <a:pt x="681" y="961"/>
                    <a:pt x="557" y="994"/>
                  </a:cubicBezTo>
                  <a:lnTo>
                    <a:pt x="554" y="996"/>
                  </a:lnTo>
                  <a:lnTo>
                    <a:pt x="556" y="1095"/>
                  </a:lnTo>
                  <a:cubicBezTo>
                    <a:pt x="632" y="1066"/>
                    <a:pt x="682" y="1052"/>
                    <a:pt x="705" y="1052"/>
                  </a:cubicBezTo>
                  <a:cubicBezTo>
                    <a:pt x="728" y="1052"/>
                    <a:pt x="746" y="1058"/>
                    <a:pt x="760" y="1070"/>
                  </a:cubicBezTo>
                  <a:cubicBezTo>
                    <a:pt x="774" y="1082"/>
                    <a:pt x="781" y="1096"/>
                    <a:pt x="781" y="1114"/>
                  </a:cubicBezTo>
                  <a:cubicBezTo>
                    <a:pt x="781" y="1132"/>
                    <a:pt x="763" y="1147"/>
                    <a:pt x="727" y="1159"/>
                  </a:cubicBezTo>
                  <a:cubicBezTo>
                    <a:pt x="692" y="1171"/>
                    <a:pt x="658" y="1177"/>
                    <a:pt x="627" y="1177"/>
                  </a:cubicBezTo>
                  <a:cubicBezTo>
                    <a:pt x="596" y="1177"/>
                    <a:pt x="572" y="1173"/>
                    <a:pt x="557" y="1165"/>
                  </a:cubicBezTo>
                  <a:cubicBezTo>
                    <a:pt x="557" y="1240"/>
                    <a:pt x="556" y="1284"/>
                    <a:pt x="555" y="1299"/>
                  </a:cubicBezTo>
                  <a:cubicBezTo>
                    <a:pt x="600" y="1291"/>
                    <a:pt x="641" y="1281"/>
                    <a:pt x="678" y="1269"/>
                  </a:cubicBezTo>
                  <a:cubicBezTo>
                    <a:pt x="695" y="1263"/>
                    <a:pt x="713" y="1261"/>
                    <a:pt x="732" y="1261"/>
                  </a:cubicBezTo>
                  <a:cubicBezTo>
                    <a:pt x="751" y="1261"/>
                    <a:pt x="767" y="1267"/>
                    <a:pt x="780" y="1278"/>
                  </a:cubicBezTo>
                  <a:cubicBezTo>
                    <a:pt x="785" y="1282"/>
                    <a:pt x="789" y="1286"/>
                    <a:pt x="791" y="1288"/>
                  </a:cubicBezTo>
                  <a:lnTo>
                    <a:pt x="793" y="1290"/>
                  </a:lnTo>
                  <a:lnTo>
                    <a:pt x="794" y="1293"/>
                  </a:lnTo>
                  <a:cubicBezTo>
                    <a:pt x="794" y="1294"/>
                    <a:pt x="794" y="1295"/>
                    <a:pt x="795" y="1295"/>
                  </a:cubicBezTo>
                  <a:cubicBezTo>
                    <a:pt x="797" y="1295"/>
                    <a:pt x="796" y="1293"/>
                    <a:pt x="794" y="1291"/>
                  </a:cubicBezTo>
                  <a:lnTo>
                    <a:pt x="793" y="1290"/>
                  </a:lnTo>
                  <a:lnTo>
                    <a:pt x="793" y="1290"/>
                  </a:lnTo>
                  <a:cubicBezTo>
                    <a:pt x="793" y="1284"/>
                    <a:pt x="793" y="1274"/>
                    <a:pt x="795" y="1260"/>
                  </a:cubicBezTo>
                  <a:cubicBezTo>
                    <a:pt x="798" y="1237"/>
                    <a:pt x="800" y="1204"/>
                    <a:pt x="800" y="1161"/>
                  </a:cubicBezTo>
                  <a:cubicBezTo>
                    <a:pt x="800" y="1119"/>
                    <a:pt x="797" y="1073"/>
                    <a:pt x="793" y="1023"/>
                  </a:cubicBezTo>
                  <a:cubicBezTo>
                    <a:pt x="788" y="974"/>
                    <a:pt x="785" y="948"/>
                    <a:pt x="784" y="947"/>
                  </a:cubicBezTo>
                  <a:cubicBezTo>
                    <a:pt x="783" y="946"/>
                    <a:pt x="781" y="945"/>
                    <a:pt x="777" y="945"/>
                  </a:cubicBezTo>
                  <a:close/>
                  <a:moveTo>
                    <a:pt x="1103" y="677"/>
                  </a:moveTo>
                  <a:lnTo>
                    <a:pt x="1110" y="693"/>
                  </a:lnTo>
                  <a:lnTo>
                    <a:pt x="1130" y="811"/>
                  </a:lnTo>
                  <a:lnTo>
                    <a:pt x="1130" y="930"/>
                  </a:lnTo>
                  <a:lnTo>
                    <a:pt x="1130" y="1049"/>
                  </a:lnTo>
                  <a:lnTo>
                    <a:pt x="1130" y="1167"/>
                  </a:lnTo>
                  <a:lnTo>
                    <a:pt x="1110" y="1286"/>
                  </a:lnTo>
                  <a:lnTo>
                    <a:pt x="1105" y="1319"/>
                  </a:lnTo>
                  <a:lnTo>
                    <a:pt x="1107" y="1233"/>
                  </a:lnTo>
                  <a:cubicBezTo>
                    <a:pt x="1107" y="996"/>
                    <a:pt x="1104" y="822"/>
                    <a:pt x="1099" y="709"/>
                  </a:cubicBezTo>
                  <a:cubicBezTo>
                    <a:pt x="1099" y="702"/>
                    <a:pt x="1099" y="695"/>
                    <a:pt x="1098" y="688"/>
                  </a:cubicBezTo>
                  <a:lnTo>
                    <a:pt x="1098" y="685"/>
                  </a:lnTo>
                  <a:lnTo>
                    <a:pt x="1101" y="681"/>
                  </a:lnTo>
                  <a:lnTo>
                    <a:pt x="1103" y="677"/>
                  </a:lnTo>
                  <a:close/>
                  <a:moveTo>
                    <a:pt x="544" y="0"/>
                  </a:moveTo>
                  <a:cubicBezTo>
                    <a:pt x="571" y="0"/>
                    <a:pt x="608" y="8"/>
                    <a:pt x="653" y="25"/>
                  </a:cubicBezTo>
                  <a:cubicBezTo>
                    <a:pt x="698" y="41"/>
                    <a:pt x="720" y="67"/>
                    <a:pt x="720" y="102"/>
                  </a:cubicBezTo>
                  <a:cubicBezTo>
                    <a:pt x="720" y="109"/>
                    <a:pt x="718" y="123"/>
                    <a:pt x="714" y="142"/>
                  </a:cubicBezTo>
                  <a:cubicBezTo>
                    <a:pt x="705" y="179"/>
                    <a:pt x="697" y="249"/>
                    <a:pt x="688" y="350"/>
                  </a:cubicBezTo>
                  <a:cubicBezTo>
                    <a:pt x="712" y="339"/>
                    <a:pt x="731" y="332"/>
                    <a:pt x="747" y="327"/>
                  </a:cubicBezTo>
                  <a:cubicBezTo>
                    <a:pt x="763" y="322"/>
                    <a:pt x="782" y="320"/>
                    <a:pt x="802" y="320"/>
                  </a:cubicBezTo>
                  <a:cubicBezTo>
                    <a:pt x="855" y="320"/>
                    <a:pt x="882" y="335"/>
                    <a:pt x="882" y="366"/>
                  </a:cubicBezTo>
                  <a:cubicBezTo>
                    <a:pt x="882" y="370"/>
                    <a:pt x="882" y="374"/>
                    <a:pt x="882" y="377"/>
                  </a:cubicBezTo>
                  <a:lnTo>
                    <a:pt x="880" y="385"/>
                  </a:lnTo>
                  <a:lnTo>
                    <a:pt x="877" y="392"/>
                  </a:lnTo>
                  <a:cubicBezTo>
                    <a:pt x="873" y="399"/>
                    <a:pt x="870" y="405"/>
                    <a:pt x="866" y="413"/>
                  </a:cubicBezTo>
                  <a:lnTo>
                    <a:pt x="862" y="419"/>
                  </a:lnTo>
                  <a:lnTo>
                    <a:pt x="860" y="421"/>
                  </a:lnTo>
                  <a:cubicBezTo>
                    <a:pt x="855" y="425"/>
                    <a:pt x="850" y="429"/>
                    <a:pt x="843" y="433"/>
                  </a:cubicBezTo>
                  <a:cubicBezTo>
                    <a:pt x="817" y="447"/>
                    <a:pt x="763" y="461"/>
                    <a:pt x="680" y="476"/>
                  </a:cubicBezTo>
                  <a:lnTo>
                    <a:pt x="668" y="657"/>
                  </a:lnTo>
                  <a:lnTo>
                    <a:pt x="712" y="647"/>
                  </a:lnTo>
                  <a:cubicBezTo>
                    <a:pt x="778" y="556"/>
                    <a:pt x="827" y="482"/>
                    <a:pt x="860" y="423"/>
                  </a:cubicBezTo>
                  <a:lnTo>
                    <a:pt x="862" y="419"/>
                  </a:lnTo>
                  <a:lnTo>
                    <a:pt x="867" y="414"/>
                  </a:lnTo>
                  <a:cubicBezTo>
                    <a:pt x="873" y="406"/>
                    <a:pt x="877" y="397"/>
                    <a:pt x="880" y="388"/>
                  </a:cubicBezTo>
                  <a:lnTo>
                    <a:pt x="880" y="385"/>
                  </a:lnTo>
                  <a:lnTo>
                    <a:pt x="881" y="383"/>
                  </a:lnTo>
                  <a:cubicBezTo>
                    <a:pt x="900" y="345"/>
                    <a:pt x="909" y="317"/>
                    <a:pt x="909" y="297"/>
                  </a:cubicBezTo>
                  <a:lnTo>
                    <a:pt x="907" y="275"/>
                  </a:lnTo>
                  <a:cubicBezTo>
                    <a:pt x="907" y="240"/>
                    <a:pt x="920" y="222"/>
                    <a:pt x="945" y="222"/>
                  </a:cubicBezTo>
                  <a:cubicBezTo>
                    <a:pt x="970" y="222"/>
                    <a:pt x="998" y="236"/>
                    <a:pt x="1027" y="264"/>
                  </a:cubicBezTo>
                  <a:cubicBezTo>
                    <a:pt x="1057" y="291"/>
                    <a:pt x="1072" y="315"/>
                    <a:pt x="1072" y="336"/>
                  </a:cubicBezTo>
                  <a:cubicBezTo>
                    <a:pt x="1072" y="356"/>
                    <a:pt x="1064" y="375"/>
                    <a:pt x="1048" y="393"/>
                  </a:cubicBezTo>
                  <a:cubicBezTo>
                    <a:pt x="1024" y="419"/>
                    <a:pt x="957" y="497"/>
                    <a:pt x="848" y="627"/>
                  </a:cubicBezTo>
                  <a:cubicBezTo>
                    <a:pt x="940" y="607"/>
                    <a:pt x="997" y="597"/>
                    <a:pt x="1019" y="597"/>
                  </a:cubicBezTo>
                  <a:cubicBezTo>
                    <a:pt x="1035" y="597"/>
                    <a:pt x="1051" y="601"/>
                    <a:pt x="1065" y="609"/>
                  </a:cubicBezTo>
                  <a:lnTo>
                    <a:pt x="1071" y="613"/>
                  </a:lnTo>
                  <a:lnTo>
                    <a:pt x="1097" y="665"/>
                  </a:lnTo>
                  <a:lnTo>
                    <a:pt x="1097" y="669"/>
                  </a:lnTo>
                  <a:lnTo>
                    <a:pt x="1098" y="685"/>
                  </a:lnTo>
                  <a:lnTo>
                    <a:pt x="1098" y="685"/>
                  </a:lnTo>
                  <a:cubicBezTo>
                    <a:pt x="1086" y="700"/>
                    <a:pt x="1060" y="708"/>
                    <a:pt x="1021" y="711"/>
                  </a:cubicBezTo>
                  <a:cubicBezTo>
                    <a:pt x="933" y="718"/>
                    <a:pt x="854" y="726"/>
                    <a:pt x="784" y="735"/>
                  </a:cubicBezTo>
                  <a:cubicBezTo>
                    <a:pt x="741" y="791"/>
                    <a:pt x="687" y="846"/>
                    <a:pt x="621" y="898"/>
                  </a:cubicBezTo>
                  <a:cubicBezTo>
                    <a:pt x="689" y="883"/>
                    <a:pt x="737" y="867"/>
                    <a:pt x="766" y="848"/>
                  </a:cubicBezTo>
                  <a:cubicBezTo>
                    <a:pt x="781" y="839"/>
                    <a:pt x="797" y="834"/>
                    <a:pt x="814" y="834"/>
                  </a:cubicBezTo>
                  <a:cubicBezTo>
                    <a:pt x="831" y="834"/>
                    <a:pt x="861" y="845"/>
                    <a:pt x="905" y="869"/>
                  </a:cubicBezTo>
                  <a:cubicBezTo>
                    <a:pt x="949" y="892"/>
                    <a:pt x="971" y="916"/>
                    <a:pt x="971" y="939"/>
                  </a:cubicBezTo>
                  <a:cubicBezTo>
                    <a:pt x="971" y="951"/>
                    <a:pt x="965" y="964"/>
                    <a:pt x="955" y="979"/>
                  </a:cubicBezTo>
                  <a:cubicBezTo>
                    <a:pt x="945" y="995"/>
                    <a:pt x="938" y="1013"/>
                    <a:pt x="934" y="1034"/>
                  </a:cubicBezTo>
                  <a:cubicBezTo>
                    <a:pt x="931" y="1055"/>
                    <a:pt x="929" y="1088"/>
                    <a:pt x="929" y="1134"/>
                  </a:cubicBezTo>
                  <a:lnTo>
                    <a:pt x="933" y="1303"/>
                  </a:lnTo>
                  <a:cubicBezTo>
                    <a:pt x="933" y="1356"/>
                    <a:pt x="923" y="1407"/>
                    <a:pt x="904" y="1456"/>
                  </a:cubicBezTo>
                  <a:cubicBezTo>
                    <a:pt x="885" y="1504"/>
                    <a:pt x="862" y="1529"/>
                    <a:pt x="834" y="1529"/>
                  </a:cubicBezTo>
                  <a:cubicBezTo>
                    <a:pt x="806" y="1529"/>
                    <a:pt x="780" y="1495"/>
                    <a:pt x="757" y="1427"/>
                  </a:cubicBezTo>
                  <a:cubicBezTo>
                    <a:pt x="748" y="1399"/>
                    <a:pt x="741" y="1382"/>
                    <a:pt x="736" y="1375"/>
                  </a:cubicBezTo>
                  <a:cubicBezTo>
                    <a:pt x="731" y="1368"/>
                    <a:pt x="727" y="1365"/>
                    <a:pt x="725" y="1365"/>
                  </a:cubicBezTo>
                  <a:cubicBezTo>
                    <a:pt x="723" y="1365"/>
                    <a:pt x="667" y="1374"/>
                    <a:pt x="556" y="1392"/>
                  </a:cubicBezTo>
                  <a:cubicBezTo>
                    <a:pt x="555" y="1414"/>
                    <a:pt x="550" y="1435"/>
                    <a:pt x="543" y="1455"/>
                  </a:cubicBezTo>
                  <a:cubicBezTo>
                    <a:pt x="535" y="1475"/>
                    <a:pt x="523" y="1485"/>
                    <a:pt x="505" y="1485"/>
                  </a:cubicBezTo>
                  <a:cubicBezTo>
                    <a:pt x="488" y="1485"/>
                    <a:pt x="472" y="1470"/>
                    <a:pt x="459" y="1439"/>
                  </a:cubicBezTo>
                  <a:cubicBezTo>
                    <a:pt x="445" y="1409"/>
                    <a:pt x="439" y="1370"/>
                    <a:pt x="439" y="1325"/>
                  </a:cubicBezTo>
                  <a:lnTo>
                    <a:pt x="446" y="1155"/>
                  </a:lnTo>
                  <a:cubicBezTo>
                    <a:pt x="446" y="1124"/>
                    <a:pt x="446" y="1101"/>
                    <a:pt x="446" y="1084"/>
                  </a:cubicBezTo>
                  <a:cubicBezTo>
                    <a:pt x="407" y="1140"/>
                    <a:pt x="367" y="1188"/>
                    <a:pt x="324" y="1229"/>
                  </a:cubicBezTo>
                  <a:cubicBezTo>
                    <a:pt x="282" y="1270"/>
                    <a:pt x="228" y="1311"/>
                    <a:pt x="164" y="1352"/>
                  </a:cubicBezTo>
                  <a:cubicBezTo>
                    <a:pt x="100" y="1394"/>
                    <a:pt x="64" y="1415"/>
                    <a:pt x="56" y="1417"/>
                  </a:cubicBezTo>
                  <a:cubicBezTo>
                    <a:pt x="48" y="1419"/>
                    <a:pt x="37" y="1419"/>
                    <a:pt x="22" y="1419"/>
                  </a:cubicBezTo>
                  <a:cubicBezTo>
                    <a:pt x="7" y="1419"/>
                    <a:pt x="0" y="1411"/>
                    <a:pt x="0" y="1395"/>
                  </a:cubicBezTo>
                  <a:cubicBezTo>
                    <a:pt x="0" y="1378"/>
                    <a:pt x="9" y="1364"/>
                    <a:pt x="27" y="1351"/>
                  </a:cubicBezTo>
                  <a:cubicBezTo>
                    <a:pt x="132" y="1266"/>
                    <a:pt x="266" y="1142"/>
                    <a:pt x="429" y="978"/>
                  </a:cubicBezTo>
                  <a:cubicBezTo>
                    <a:pt x="425" y="963"/>
                    <a:pt x="423" y="950"/>
                    <a:pt x="423" y="937"/>
                  </a:cubicBezTo>
                  <a:cubicBezTo>
                    <a:pt x="423" y="906"/>
                    <a:pt x="433" y="890"/>
                    <a:pt x="454" y="890"/>
                  </a:cubicBezTo>
                  <a:cubicBezTo>
                    <a:pt x="474" y="890"/>
                    <a:pt x="490" y="893"/>
                    <a:pt x="504" y="898"/>
                  </a:cubicBezTo>
                  <a:cubicBezTo>
                    <a:pt x="572" y="826"/>
                    <a:pt x="623" y="777"/>
                    <a:pt x="655" y="751"/>
                  </a:cubicBezTo>
                  <a:cubicBezTo>
                    <a:pt x="607" y="761"/>
                    <a:pt x="537" y="777"/>
                    <a:pt x="445" y="798"/>
                  </a:cubicBezTo>
                  <a:cubicBezTo>
                    <a:pt x="352" y="820"/>
                    <a:pt x="294" y="834"/>
                    <a:pt x="269" y="841"/>
                  </a:cubicBezTo>
                  <a:cubicBezTo>
                    <a:pt x="245" y="848"/>
                    <a:pt x="225" y="851"/>
                    <a:pt x="209" y="851"/>
                  </a:cubicBezTo>
                  <a:cubicBezTo>
                    <a:pt x="174" y="851"/>
                    <a:pt x="135" y="837"/>
                    <a:pt x="93" y="810"/>
                  </a:cubicBezTo>
                  <a:cubicBezTo>
                    <a:pt x="51" y="783"/>
                    <a:pt x="30" y="759"/>
                    <a:pt x="30" y="739"/>
                  </a:cubicBezTo>
                  <a:cubicBezTo>
                    <a:pt x="30" y="719"/>
                    <a:pt x="44" y="710"/>
                    <a:pt x="72" y="710"/>
                  </a:cubicBezTo>
                  <a:lnTo>
                    <a:pt x="121" y="711"/>
                  </a:lnTo>
                  <a:cubicBezTo>
                    <a:pt x="201" y="711"/>
                    <a:pt x="344" y="698"/>
                    <a:pt x="552" y="670"/>
                  </a:cubicBezTo>
                  <a:lnTo>
                    <a:pt x="557" y="492"/>
                  </a:lnTo>
                  <a:cubicBezTo>
                    <a:pt x="524" y="499"/>
                    <a:pt x="493" y="503"/>
                    <a:pt x="465" y="503"/>
                  </a:cubicBezTo>
                  <a:cubicBezTo>
                    <a:pt x="436" y="503"/>
                    <a:pt x="405" y="497"/>
                    <a:pt x="371" y="486"/>
                  </a:cubicBezTo>
                  <a:cubicBezTo>
                    <a:pt x="337" y="475"/>
                    <a:pt x="320" y="460"/>
                    <a:pt x="320" y="441"/>
                  </a:cubicBezTo>
                  <a:cubicBezTo>
                    <a:pt x="320" y="417"/>
                    <a:pt x="339" y="405"/>
                    <a:pt x="376" y="405"/>
                  </a:cubicBezTo>
                  <a:cubicBezTo>
                    <a:pt x="424" y="402"/>
                    <a:pt x="485" y="392"/>
                    <a:pt x="559" y="375"/>
                  </a:cubicBezTo>
                  <a:cubicBezTo>
                    <a:pt x="559" y="294"/>
                    <a:pt x="556" y="234"/>
                    <a:pt x="549" y="194"/>
                  </a:cubicBezTo>
                  <a:cubicBezTo>
                    <a:pt x="542" y="154"/>
                    <a:pt x="533" y="122"/>
                    <a:pt x="521" y="98"/>
                  </a:cubicBezTo>
                  <a:cubicBezTo>
                    <a:pt x="509" y="74"/>
                    <a:pt x="502" y="51"/>
                    <a:pt x="502" y="31"/>
                  </a:cubicBezTo>
                  <a:cubicBezTo>
                    <a:pt x="502" y="10"/>
                    <a:pt x="516" y="0"/>
                    <a:pt x="5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46" y="3864"/>
              <a:ext cx="609" cy="145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9" h="1459">
                  <a:moveTo>
                    <a:pt x="433" y="0"/>
                  </a:moveTo>
                  <a:cubicBezTo>
                    <a:pt x="454" y="0"/>
                    <a:pt x="487" y="13"/>
                    <a:pt x="533" y="39"/>
                  </a:cubicBezTo>
                  <a:cubicBezTo>
                    <a:pt x="579" y="65"/>
                    <a:pt x="602" y="91"/>
                    <a:pt x="602" y="117"/>
                  </a:cubicBezTo>
                  <a:cubicBezTo>
                    <a:pt x="602" y="137"/>
                    <a:pt x="588" y="157"/>
                    <a:pt x="559" y="176"/>
                  </a:cubicBezTo>
                  <a:cubicBezTo>
                    <a:pt x="531" y="194"/>
                    <a:pt x="506" y="215"/>
                    <a:pt x="483" y="238"/>
                  </a:cubicBezTo>
                  <a:cubicBezTo>
                    <a:pt x="460" y="262"/>
                    <a:pt x="431" y="298"/>
                    <a:pt x="397" y="349"/>
                  </a:cubicBezTo>
                  <a:cubicBezTo>
                    <a:pt x="362" y="399"/>
                    <a:pt x="342" y="429"/>
                    <a:pt x="337" y="439"/>
                  </a:cubicBezTo>
                  <a:cubicBezTo>
                    <a:pt x="331" y="449"/>
                    <a:pt x="329" y="456"/>
                    <a:pt x="329" y="459"/>
                  </a:cubicBezTo>
                  <a:cubicBezTo>
                    <a:pt x="329" y="463"/>
                    <a:pt x="329" y="464"/>
                    <a:pt x="330" y="465"/>
                  </a:cubicBezTo>
                  <a:cubicBezTo>
                    <a:pt x="420" y="504"/>
                    <a:pt x="489" y="558"/>
                    <a:pt x="537" y="626"/>
                  </a:cubicBezTo>
                  <a:cubicBezTo>
                    <a:pt x="585" y="695"/>
                    <a:pt x="609" y="769"/>
                    <a:pt x="609" y="851"/>
                  </a:cubicBezTo>
                  <a:cubicBezTo>
                    <a:pt x="609" y="888"/>
                    <a:pt x="603" y="930"/>
                    <a:pt x="591" y="975"/>
                  </a:cubicBezTo>
                  <a:cubicBezTo>
                    <a:pt x="579" y="1020"/>
                    <a:pt x="557" y="1043"/>
                    <a:pt x="525" y="1043"/>
                  </a:cubicBezTo>
                  <a:cubicBezTo>
                    <a:pt x="507" y="1043"/>
                    <a:pt x="497" y="1036"/>
                    <a:pt x="495" y="1022"/>
                  </a:cubicBezTo>
                  <a:cubicBezTo>
                    <a:pt x="427" y="971"/>
                    <a:pt x="335" y="909"/>
                    <a:pt x="218" y="837"/>
                  </a:cubicBezTo>
                  <a:cubicBezTo>
                    <a:pt x="199" y="826"/>
                    <a:pt x="190" y="812"/>
                    <a:pt x="190" y="795"/>
                  </a:cubicBezTo>
                  <a:cubicBezTo>
                    <a:pt x="190" y="778"/>
                    <a:pt x="197" y="770"/>
                    <a:pt x="210" y="770"/>
                  </a:cubicBezTo>
                  <a:cubicBezTo>
                    <a:pt x="224" y="770"/>
                    <a:pt x="236" y="771"/>
                    <a:pt x="248" y="773"/>
                  </a:cubicBezTo>
                  <a:cubicBezTo>
                    <a:pt x="335" y="795"/>
                    <a:pt x="391" y="806"/>
                    <a:pt x="415" y="806"/>
                  </a:cubicBezTo>
                  <a:cubicBezTo>
                    <a:pt x="439" y="806"/>
                    <a:pt x="452" y="801"/>
                    <a:pt x="452" y="791"/>
                  </a:cubicBezTo>
                  <a:cubicBezTo>
                    <a:pt x="452" y="756"/>
                    <a:pt x="435" y="712"/>
                    <a:pt x="401" y="661"/>
                  </a:cubicBezTo>
                  <a:cubicBezTo>
                    <a:pt x="368" y="610"/>
                    <a:pt x="321" y="562"/>
                    <a:pt x="260" y="518"/>
                  </a:cubicBezTo>
                  <a:cubicBezTo>
                    <a:pt x="242" y="507"/>
                    <a:pt x="233" y="494"/>
                    <a:pt x="233" y="477"/>
                  </a:cubicBezTo>
                  <a:cubicBezTo>
                    <a:pt x="233" y="461"/>
                    <a:pt x="239" y="441"/>
                    <a:pt x="251" y="417"/>
                  </a:cubicBezTo>
                  <a:cubicBezTo>
                    <a:pt x="262" y="392"/>
                    <a:pt x="282" y="346"/>
                    <a:pt x="311" y="279"/>
                  </a:cubicBezTo>
                  <a:cubicBezTo>
                    <a:pt x="339" y="211"/>
                    <a:pt x="354" y="174"/>
                    <a:pt x="354" y="167"/>
                  </a:cubicBezTo>
                  <a:cubicBezTo>
                    <a:pt x="354" y="160"/>
                    <a:pt x="352" y="157"/>
                    <a:pt x="350" y="157"/>
                  </a:cubicBezTo>
                  <a:cubicBezTo>
                    <a:pt x="347" y="157"/>
                    <a:pt x="342" y="158"/>
                    <a:pt x="335" y="160"/>
                  </a:cubicBezTo>
                  <a:cubicBezTo>
                    <a:pt x="277" y="176"/>
                    <a:pt x="223" y="186"/>
                    <a:pt x="173" y="189"/>
                  </a:cubicBezTo>
                  <a:cubicBezTo>
                    <a:pt x="183" y="547"/>
                    <a:pt x="188" y="807"/>
                    <a:pt x="188" y="968"/>
                  </a:cubicBezTo>
                  <a:cubicBezTo>
                    <a:pt x="188" y="1295"/>
                    <a:pt x="157" y="1459"/>
                    <a:pt x="96" y="1459"/>
                  </a:cubicBezTo>
                  <a:cubicBezTo>
                    <a:pt x="75" y="1459"/>
                    <a:pt x="61" y="1445"/>
                    <a:pt x="54" y="1418"/>
                  </a:cubicBezTo>
                  <a:cubicBezTo>
                    <a:pt x="48" y="1391"/>
                    <a:pt x="45" y="1338"/>
                    <a:pt x="45" y="1261"/>
                  </a:cubicBezTo>
                  <a:lnTo>
                    <a:pt x="51" y="920"/>
                  </a:lnTo>
                  <a:cubicBezTo>
                    <a:pt x="51" y="832"/>
                    <a:pt x="50" y="752"/>
                    <a:pt x="50" y="680"/>
                  </a:cubicBezTo>
                  <a:lnTo>
                    <a:pt x="49" y="647"/>
                  </a:lnTo>
                  <a:lnTo>
                    <a:pt x="58" y="597"/>
                  </a:lnTo>
                  <a:lnTo>
                    <a:pt x="58" y="479"/>
                  </a:lnTo>
                  <a:lnTo>
                    <a:pt x="58" y="360"/>
                  </a:lnTo>
                  <a:lnTo>
                    <a:pt x="38" y="241"/>
                  </a:lnTo>
                  <a:lnTo>
                    <a:pt x="1" y="133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26" y="89"/>
                  </a:lnTo>
                  <a:lnTo>
                    <a:pt x="26" y="89"/>
                  </a:lnTo>
                  <a:cubicBezTo>
                    <a:pt x="29" y="89"/>
                    <a:pt x="31" y="88"/>
                    <a:pt x="34" y="88"/>
                  </a:cubicBezTo>
                  <a:cubicBezTo>
                    <a:pt x="57" y="88"/>
                    <a:pt x="88" y="95"/>
                    <a:pt x="126" y="107"/>
                  </a:cubicBezTo>
                  <a:cubicBezTo>
                    <a:pt x="222" y="104"/>
                    <a:pt x="299" y="84"/>
                    <a:pt x="357" y="49"/>
                  </a:cubicBezTo>
                  <a:cubicBezTo>
                    <a:pt x="387" y="16"/>
                    <a:pt x="413" y="0"/>
                    <a:pt x="43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0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55" y="3450590"/>
            <a:ext cx="3830320" cy="35496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230886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227584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cì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40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527621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de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524319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hěn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35" y="83629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7821295" y="1576070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858125" y="4190365"/>
            <a:ext cx="1516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péng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200275" y="2159635"/>
            <a:ext cx="1303655" cy="1076960"/>
            <a:chOff x="4268" y="5186"/>
            <a:chExt cx="1815" cy="1499"/>
          </a:xfrm>
        </p:grpSpPr>
        <p:sp>
          <p:nvSpPr>
            <p:cNvPr id="14" name="文本框 13"/>
            <p:cNvSpPr txBox="1"/>
            <p:nvPr/>
          </p:nvSpPr>
          <p:spPr>
            <a:xfrm>
              <a:off x="4835" y="5871"/>
              <a:ext cx="1249" cy="8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9" h="815">
                  <a:moveTo>
                    <a:pt x="407" y="0"/>
                  </a:moveTo>
                  <a:cubicBezTo>
                    <a:pt x="430" y="0"/>
                    <a:pt x="462" y="11"/>
                    <a:pt x="503" y="32"/>
                  </a:cubicBezTo>
                  <a:cubicBezTo>
                    <a:pt x="544" y="54"/>
                    <a:pt x="564" y="78"/>
                    <a:pt x="564" y="104"/>
                  </a:cubicBezTo>
                  <a:cubicBezTo>
                    <a:pt x="564" y="116"/>
                    <a:pt x="561" y="127"/>
                    <a:pt x="555" y="136"/>
                  </a:cubicBezTo>
                  <a:cubicBezTo>
                    <a:pt x="549" y="145"/>
                    <a:pt x="539" y="182"/>
                    <a:pt x="525" y="246"/>
                  </a:cubicBezTo>
                  <a:cubicBezTo>
                    <a:pt x="606" y="351"/>
                    <a:pt x="680" y="432"/>
                    <a:pt x="747" y="491"/>
                  </a:cubicBezTo>
                  <a:cubicBezTo>
                    <a:pt x="814" y="550"/>
                    <a:pt x="880" y="593"/>
                    <a:pt x="945" y="621"/>
                  </a:cubicBezTo>
                  <a:cubicBezTo>
                    <a:pt x="1010" y="649"/>
                    <a:pt x="1095" y="675"/>
                    <a:pt x="1199" y="699"/>
                  </a:cubicBezTo>
                  <a:cubicBezTo>
                    <a:pt x="1233" y="706"/>
                    <a:pt x="1249" y="719"/>
                    <a:pt x="1249" y="738"/>
                  </a:cubicBezTo>
                  <a:cubicBezTo>
                    <a:pt x="1249" y="757"/>
                    <a:pt x="1241" y="769"/>
                    <a:pt x="1224" y="776"/>
                  </a:cubicBezTo>
                  <a:cubicBezTo>
                    <a:pt x="1207" y="782"/>
                    <a:pt x="1161" y="790"/>
                    <a:pt x="1085" y="800"/>
                  </a:cubicBezTo>
                  <a:cubicBezTo>
                    <a:pt x="1010" y="810"/>
                    <a:pt x="953" y="815"/>
                    <a:pt x="915" y="815"/>
                  </a:cubicBezTo>
                  <a:cubicBezTo>
                    <a:pt x="878" y="815"/>
                    <a:pt x="848" y="810"/>
                    <a:pt x="825" y="798"/>
                  </a:cubicBezTo>
                  <a:cubicBezTo>
                    <a:pt x="803" y="787"/>
                    <a:pt x="781" y="769"/>
                    <a:pt x="761" y="744"/>
                  </a:cubicBezTo>
                  <a:cubicBezTo>
                    <a:pt x="741" y="719"/>
                    <a:pt x="699" y="662"/>
                    <a:pt x="636" y="575"/>
                  </a:cubicBezTo>
                  <a:cubicBezTo>
                    <a:pt x="574" y="487"/>
                    <a:pt x="528" y="407"/>
                    <a:pt x="500" y="335"/>
                  </a:cubicBezTo>
                  <a:cubicBezTo>
                    <a:pt x="485" y="423"/>
                    <a:pt x="454" y="502"/>
                    <a:pt x="405" y="571"/>
                  </a:cubicBezTo>
                  <a:cubicBezTo>
                    <a:pt x="356" y="640"/>
                    <a:pt x="295" y="695"/>
                    <a:pt x="220" y="734"/>
                  </a:cubicBezTo>
                  <a:cubicBezTo>
                    <a:pt x="146" y="773"/>
                    <a:pt x="86" y="793"/>
                    <a:pt x="40" y="793"/>
                  </a:cubicBezTo>
                  <a:cubicBezTo>
                    <a:pt x="13" y="793"/>
                    <a:pt x="0" y="784"/>
                    <a:pt x="0" y="765"/>
                  </a:cubicBezTo>
                  <a:cubicBezTo>
                    <a:pt x="0" y="747"/>
                    <a:pt x="18" y="729"/>
                    <a:pt x="54" y="710"/>
                  </a:cubicBezTo>
                  <a:cubicBezTo>
                    <a:pt x="124" y="676"/>
                    <a:pt x="186" y="629"/>
                    <a:pt x="240" y="568"/>
                  </a:cubicBezTo>
                  <a:cubicBezTo>
                    <a:pt x="293" y="508"/>
                    <a:pt x="333" y="439"/>
                    <a:pt x="358" y="361"/>
                  </a:cubicBezTo>
                  <a:cubicBezTo>
                    <a:pt x="383" y="283"/>
                    <a:pt x="395" y="222"/>
                    <a:pt x="395" y="180"/>
                  </a:cubicBezTo>
                  <a:cubicBezTo>
                    <a:pt x="395" y="137"/>
                    <a:pt x="391" y="107"/>
                    <a:pt x="384" y="88"/>
                  </a:cubicBezTo>
                  <a:cubicBezTo>
                    <a:pt x="376" y="70"/>
                    <a:pt x="373" y="51"/>
                    <a:pt x="373" y="31"/>
                  </a:cubicBezTo>
                  <a:cubicBezTo>
                    <a:pt x="373" y="10"/>
                    <a:pt x="384" y="0"/>
                    <a:pt x="40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30" y="5186"/>
              <a:ext cx="848" cy="7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8" h="793">
                  <a:moveTo>
                    <a:pt x="344" y="0"/>
                  </a:moveTo>
                  <a:cubicBezTo>
                    <a:pt x="371" y="0"/>
                    <a:pt x="408" y="16"/>
                    <a:pt x="456" y="47"/>
                  </a:cubicBezTo>
                  <a:cubicBezTo>
                    <a:pt x="504" y="78"/>
                    <a:pt x="528" y="108"/>
                    <a:pt x="528" y="136"/>
                  </a:cubicBezTo>
                  <a:cubicBezTo>
                    <a:pt x="528" y="151"/>
                    <a:pt x="522" y="165"/>
                    <a:pt x="509" y="178"/>
                  </a:cubicBezTo>
                  <a:cubicBezTo>
                    <a:pt x="496" y="191"/>
                    <a:pt x="473" y="231"/>
                    <a:pt x="442" y="298"/>
                  </a:cubicBezTo>
                  <a:cubicBezTo>
                    <a:pt x="406" y="371"/>
                    <a:pt x="355" y="443"/>
                    <a:pt x="289" y="514"/>
                  </a:cubicBezTo>
                  <a:cubicBezTo>
                    <a:pt x="329" y="507"/>
                    <a:pt x="377" y="495"/>
                    <a:pt x="431" y="478"/>
                  </a:cubicBezTo>
                  <a:cubicBezTo>
                    <a:pt x="486" y="462"/>
                    <a:pt x="526" y="445"/>
                    <a:pt x="553" y="427"/>
                  </a:cubicBezTo>
                  <a:cubicBezTo>
                    <a:pt x="580" y="410"/>
                    <a:pt x="607" y="401"/>
                    <a:pt x="634" y="401"/>
                  </a:cubicBezTo>
                  <a:cubicBezTo>
                    <a:pt x="661" y="401"/>
                    <a:pt x="704" y="422"/>
                    <a:pt x="762" y="465"/>
                  </a:cubicBezTo>
                  <a:cubicBezTo>
                    <a:pt x="819" y="508"/>
                    <a:pt x="848" y="541"/>
                    <a:pt x="848" y="563"/>
                  </a:cubicBezTo>
                  <a:cubicBezTo>
                    <a:pt x="848" y="588"/>
                    <a:pt x="826" y="603"/>
                    <a:pt x="782" y="610"/>
                  </a:cubicBezTo>
                  <a:cubicBezTo>
                    <a:pt x="738" y="617"/>
                    <a:pt x="671" y="657"/>
                    <a:pt x="581" y="730"/>
                  </a:cubicBezTo>
                  <a:cubicBezTo>
                    <a:pt x="564" y="743"/>
                    <a:pt x="548" y="749"/>
                    <a:pt x="533" y="749"/>
                  </a:cubicBezTo>
                  <a:cubicBezTo>
                    <a:pt x="519" y="749"/>
                    <a:pt x="512" y="740"/>
                    <a:pt x="512" y="721"/>
                  </a:cubicBezTo>
                  <a:cubicBezTo>
                    <a:pt x="512" y="703"/>
                    <a:pt x="524" y="671"/>
                    <a:pt x="548" y="627"/>
                  </a:cubicBezTo>
                  <a:cubicBezTo>
                    <a:pt x="572" y="582"/>
                    <a:pt x="583" y="557"/>
                    <a:pt x="583" y="550"/>
                  </a:cubicBezTo>
                  <a:cubicBezTo>
                    <a:pt x="583" y="544"/>
                    <a:pt x="582" y="541"/>
                    <a:pt x="578" y="541"/>
                  </a:cubicBezTo>
                  <a:cubicBezTo>
                    <a:pt x="574" y="541"/>
                    <a:pt x="562" y="544"/>
                    <a:pt x="541" y="550"/>
                  </a:cubicBezTo>
                  <a:cubicBezTo>
                    <a:pt x="455" y="584"/>
                    <a:pt x="369" y="601"/>
                    <a:pt x="282" y="601"/>
                  </a:cubicBezTo>
                  <a:cubicBezTo>
                    <a:pt x="265" y="601"/>
                    <a:pt x="251" y="600"/>
                    <a:pt x="241" y="599"/>
                  </a:cubicBezTo>
                  <a:cubicBezTo>
                    <a:pt x="186" y="670"/>
                    <a:pt x="140" y="720"/>
                    <a:pt x="104" y="749"/>
                  </a:cubicBezTo>
                  <a:cubicBezTo>
                    <a:pt x="69" y="778"/>
                    <a:pt x="42" y="793"/>
                    <a:pt x="25" y="793"/>
                  </a:cubicBezTo>
                  <a:cubicBezTo>
                    <a:pt x="8" y="793"/>
                    <a:pt x="0" y="784"/>
                    <a:pt x="0" y="768"/>
                  </a:cubicBezTo>
                  <a:cubicBezTo>
                    <a:pt x="0" y="753"/>
                    <a:pt x="11" y="733"/>
                    <a:pt x="34" y="708"/>
                  </a:cubicBezTo>
                  <a:cubicBezTo>
                    <a:pt x="125" y="595"/>
                    <a:pt x="194" y="482"/>
                    <a:pt x="241" y="371"/>
                  </a:cubicBezTo>
                  <a:cubicBezTo>
                    <a:pt x="289" y="259"/>
                    <a:pt x="312" y="176"/>
                    <a:pt x="312" y="121"/>
                  </a:cubicBezTo>
                  <a:cubicBezTo>
                    <a:pt x="312" y="106"/>
                    <a:pt x="311" y="94"/>
                    <a:pt x="308" y="82"/>
                  </a:cubicBezTo>
                  <a:cubicBezTo>
                    <a:pt x="305" y="71"/>
                    <a:pt x="303" y="55"/>
                    <a:pt x="303" y="33"/>
                  </a:cubicBezTo>
                  <a:cubicBezTo>
                    <a:pt x="303" y="11"/>
                    <a:pt x="317" y="0"/>
                    <a:pt x="34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68" y="5246"/>
              <a:ext cx="850" cy="9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902">
                  <a:moveTo>
                    <a:pt x="440" y="0"/>
                  </a:moveTo>
                  <a:cubicBezTo>
                    <a:pt x="466" y="0"/>
                    <a:pt x="504" y="13"/>
                    <a:pt x="553" y="39"/>
                  </a:cubicBezTo>
                  <a:cubicBezTo>
                    <a:pt x="602" y="65"/>
                    <a:pt x="626" y="94"/>
                    <a:pt x="626" y="126"/>
                  </a:cubicBezTo>
                  <a:cubicBezTo>
                    <a:pt x="626" y="143"/>
                    <a:pt x="621" y="158"/>
                    <a:pt x="610" y="171"/>
                  </a:cubicBezTo>
                  <a:cubicBezTo>
                    <a:pt x="599" y="184"/>
                    <a:pt x="577" y="219"/>
                    <a:pt x="544" y="275"/>
                  </a:cubicBezTo>
                  <a:cubicBezTo>
                    <a:pt x="511" y="331"/>
                    <a:pt x="480" y="378"/>
                    <a:pt x="451" y="418"/>
                  </a:cubicBezTo>
                  <a:cubicBezTo>
                    <a:pt x="511" y="408"/>
                    <a:pt x="568" y="385"/>
                    <a:pt x="621" y="348"/>
                  </a:cubicBezTo>
                  <a:cubicBezTo>
                    <a:pt x="649" y="329"/>
                    <a:pt x="673" y="320"/>
                    <a:pt x="694" y="320"/>
                  </a:cubicBezTo>
                  <a:cubicBezTo>
                    <a:pt x="715" y="320"/>
                    <a:pt x="746" y="335"/>
                    <a:pt x="788" y="365"/>
                  </a:cubicBezTo>
                  <a:cubicBezTo>
                    <a:pt x="829" y="396"/>
                    <a:pt x="850" y="423"/>
                    <a:pt x="850" y="447"/>
                  </a:cubicBezTo>
                  <a:cubicBezTo>
                    <a:pt x="850" y="470"/>
                    <a:pt x="840" y="486"/>
                    <a:pt x="819" y="493"/>
                  </a:cubicBezTo>
                  <a:cubicBezTo>
                    <a:pt x="797" y="499"/>
                    <a:pt x="775" y="511"/>
                    <a:pt x="750" y="528"/>
                  </a:cubicBezTo>
                  <a:cubicBezTo>
                    <a:pt x="726" y="544"/>
                    <a:pt x="708" y="559"/>
                    <a:pt x="697" y="573"/>
                  </a:cubicBezTo>
                  <a:cubicBezTo>
                    <a:pt x="658" y="620"/>
                    <a:pt x="630" y="644"/>
                    <a:pt x="612" y="644"/>
                  </a:cubicBezTo>
                  <a:cubicBezTo>
                    <a:pt x="595" y="644"/>
                    <a:pt x="587" y="635"/>
                    <a:pt x="587" y="616"/>
                  </a:cubicBezTo>
                  <a:cubicBezTo>
                    <a:pt x="587" y="599"/>
                    <a:pt x="596" y="572"/>
                    <a:pt x="613" y="534"/>
                  </a:cubicBezTo>
                  <a:cubicBezTo>
                    <a:pt x="630" y="496"/>
                    <a:pt x="638" y="476"/>
                    <a:pt x="638" y="472"/>
                  </a:cubicBezTo>
                  <a:cubicBezTo>
                    <a:pt x="638" y="469"/>
                    <a:pt x="637" y="467"/>
                    <a:pt x="634" y="467"/>
                  </a:cubicBezTo>
                  <a:cubicBezTo>
                    <a:pt x="632" y="467"/>
                    <a:pt x="609" y="473"/>
                    <a:pt x="567" y="486"/>
                  </a:cubicBezTo>
                  <a:cubicBezTo>
                    <a:pt x="524" y="498"/>
                    <a:pt x="490" y="505"/>
                    <a:pt x="463" y="505"/>
                  </a:cubicBezTo>
                  <a:cubicBezTo>
                    <a:pt x="437" y="505"/>
                    <a:pt x="421" y="503"/>
                    <a:pt x="413" y="501"/>
                  </a:cubicBezTo>
                  <a:cubicBezTo>
                    <a:pt x="335" y="638"/>
                    <a:pt x="260" y="739"/>
                    <a:pt x="189" y="804"/>
                  </a:cubicBezTo>
                  <a:cubicBezTo>
                    <a:pt x="118" y="869"/>
                    <a:pt x="65" y="902"/>
                    <a:pt x="30" y="902"/>
                  </a:cubicBezTo>
                  <a:cubicBezTo>
                    <a:pt x="10" y="902"/>
                    <a:pt x="0" y="893"/>
                    <a:pt x="0" y="874"/>
                  </a:cubicBezTo>
                  <a:cubicBezTo>
                    <a:pt x="0" y="856"/>
                    <a:pt x="18" y="829"/>
                    <a:pt x="53" y="794"/>
                  </a:cubicBezTo>
                  <a:cubicBezTo>
                    <a:pt x="140" y="701"/>
                    <a:pt x="222" y="579"/>
                    <a:pt x="299" y="428"/>
                  </a:cubicBezTo>
                  <a:cubicBezTo>
                    <a:pt x="376" y="277"/>
                    <a:pt x="414" y="172"/>
                    <a:pt x="414" y="111"/>
                  </a:cubicBezTo>
                  <a:cubicBezTo>
                    <a:pt x="414" y="103"/>
                    <a:pt x="412" y="93"/>
                    <a:pt x="407" y="81"/>
                  </a:cubicBezTo>
                  <a:cubicBezTo>
                    <a:pt x="403" y="69"/>
                    <a:pt x="401" y="52"/>
                    <a:pt x="401" y="31"/>
                  </a:cubicBezTo>
                  <a:cubicBezTo>
                    <a:pt x="401" y="10"/>
                    <a:pt x="414" y="0"/>
                    <a:pt x="440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58" y="5839"/>
              <a:ext cx="466" cy="81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6" h="812">
                  <a:moveTo>
                    <a:pt x="124" y="0"/>
                  </a:moveTo>
                  <a:cubicBezTo>
                    <a:pt x="146" y="0"/>
                    <a:pt x="175" y="9"/>
                    <a:pt x="212" y="26"/>
                  </a:cubicBezTo>
                  <a:cubicBezTo>
                    <a:pt x="248" y="44"/>
                    <a:pt x="267" y="65"/>
                    <a:pt x="267" y="90"/>
                  </a:cubicBezTo>
                  <a:cubicBezTo>
                    <a:pt x="267" y="114"/>
                    <a:pt x="262" y="142"/>
                    <a:pt x="251" y="173"/>
                  </a:cubicBezTo>
                  <a:cubicBezTo>
                    <a:pt x="241" y="205"/>
                    <a:pt x="232" y="256"/>
                    <a:pt x="225" y="328"/>
                  </a:cubicBezTo>
                  <a:cubicBezTo>
                    <a:pt x="217" y="400"/>
                    <a:pt x="213" y="462"/>
                    <a:pt x="212" y="514"/>
                  </a:cubicBezTo>
                  <a:cubicBezTo>
                    <a:pt x="256" y="462"/>
                    <a:pt x="301" y="421"/>
                    <a:pt x="346" y="393"/>
                  </a:cubicBezTo>
                  <a:cubicBezTo>
                    <a:pt x="391" y="364"/>
                    <a:pt x="419" y="350"/>
                    <a:pt x="429" y="350"/>
                  </a:cubicBezTo>
                  <a:cubicBezTo>
                    <a:pt x="454" y="350"/>
                    <a:pt x="466" y="361"/>
                    <a:pt x="466" y="382"/>
                  </a:cubicBezTo>
                  <a:cubicBezTo>
                    <a:pt x="466" y="394"/>
                    <a:pt x="457" y="408"/>
                    <a:pt x="440" y="426"/>
                  </a:cubicBezTo>
                  <a:cubicBezTo>
                    <a:pt x="286" y="579"/>
                    <a:pt x="190" y="682"/>
                    <a:pt x="151" y="734"/>
                  </a:cubicBezTo>
                  <a:cubicBezTo>
                    <a:pt x="113" y="786"/>
                    <a:pt x="84" y="812"/>
                    <a:pt x="64" y="812"/>
                  </a:cubicBezTo>
                  <a:cubicBezTo>
                    <a:pt x="45" y="812"/>
                    <a:pt x="29" y="794"/>
                    <a:pt x="18" y="760"/>
                  </a:cubicBezTo>
                  <a:cubicBezTo>
                    <a:pt x="6" y="725"/>
                    <a:pt x="0" y="695"/>
                    <a:pt x="0" y="669"/>
                  </a:cubicBezTo>
                  <a:cubicBezTo>
                    <a:pt x="0" y="642"/>
                    <a:pt x="11" y="616"/>
                    <a:pt x="33" y="589"/>
                  </a:cubicBezTo>
                  <a:cubicBezTo>
                    <a:pt x="55" y="563"/>
                    <a:pt x="71" y="538"/>
                    <a:pt x="80" y="514"/>
                  </a:cubicBezTo>
                  <a:cubicBezTo>
                    <a:pt x="90" y="491"/>
                    <a:pt x="99" y="443"/>
                    <a:pt x="107" y="370"/>
                  </a:cubicBezTo>
                  <a:cubicBezTo>
                    <a:pt x="116" y="298"/>
                    <a:pt x="120" y="240"/>
                    <a:pt x="120" y="196"/>
                  </a:cubicBezTo>
                  <a:cubicBezTo>
                    <a:pt x="120" y="153"/>
                    <a:pt x="115" y="121"/>
                    <a:pt x="105" y="100"/>
                  </a:cubicBezTo>
                  <a:cubicBezTo>
                    <a:pt x="95" y="79"/>
                    <a:pt x="90" y="57"/>
                    <a:pt x="90" y="34"/>
                  </a:cubicBezTo>
                  <a:cubicBezTo>
                    <a:pt x="90" y="11"/>
                    <a:pt x="101" y="0"/>
                    <a:pt x="124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26310" y="4750435"/>
            <a:ext cx="1225550" cy="1154430"/>
            <a:chOff x="10341" y="6102"/>
            <a:chExt cx="1613" cy="1519"/>
          </a:xfrm>
        </p:grpSpPr>
        <p:sp>
          <p:nvSpPr>
            <p:cNvPr id="16" name="文本框 15"/>
            <p:cNvSpPr txBox="1"/>
            <p:nvPr/>
          </p:nvSpPr>
          <p:spPr>
            <a:xfrm>
              <a:off x="10558" y="6785"/>
              <a:ext cx="1396" cy="8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96" h="836">
                  <a:moveTo>
                    <a:pt x="486" y="0"/>
                  </a:moveTo>
                  <a:cubicBezTo>
                    <a:pt x="507" y="0"/>
                    <a:pt x="539" y="9"/>
                    <a:pt x="581" y="26"/>
                  </a:cubicBezTo>
                  <a:cubicBezTo>
                    <a:pt x="624" y="43"/>
                    <a:pt x="645" y="65"/>
                    <a:pt x="645" y="92"/>
                  </a:cubicBezTo>
                  <a:cubicBezTo>
                    <a:pt x="645" y="102"/>
                    <a:pt x="642" y="114"/>
                    <a:pt x="635" y="129"/>
                  </a:cubicBezTo>
                  <a:cubicBezTo>
                    <a:pt x="628" y="143"/>
                    <a:pt x="622" y="156"/>
                    <a:pt x="617" y="168"/>
                  </a:cubicBezTo>
                  <a:cubicBezTo>
                    <a:pt x="715" y="298"/>
                    <a:pt x="796" y="396"/>
                    <a:pt x="859" y="461"/>
                  </a:cubicBezTo>
                  <a:cubicBezTo>
                    <a:pt x="923" y="527"/>
                    <a:pt x="989" y="579"/>
                    <a:pt x="1058" y="617"/>
                  </a:cubicBezTo>
                  <a:cubicBezTo>
                    <a:pt x="1127" y="656"/>
                    <a:pt x="1220" y="693"/>
                    <a:pt x="1338" y="727"/>
                  </a:cubicBezTo>
                  <a:cubicBezTo>
                    <a:pt x="1377" y="739"/>
                    <a:pt x="1396" y="753"/>
                    <a:pt x="1396" y="769"/>
                  </a:cubicBezTo>
                  <a:cubicBezTo>
                    <a:pt x="1396" y="785"/>
                    <a:pt x="1388" y="797"/>
                    <a:pt x="1372" y="804"/>
                  </a:cubicBezTo>
                  <a:cubicBezTo>
                    <a:pt x="1356" y="811"/>
                    <a:pt x="1311" y="818"/>
                    <a:pt x="1238" y="825"/>
                  </a:cubicBezTo>
                  <a:cubicBezTo>
                    <a:pt x="1164" y="832"/>
                    <a:pt x="1101" y="836"/>
                    <a:pt x="1048" y="836"/>
                  </a:cubicBezTo>
                  <a:cubicBezTo>
                    <a:pt x="995" y="836"/>
                    <a:pt x="951" y="822"/>
                    <a:pt x="916" y="794"/>
                  </a:cubicBezTo>
                  <a:cubicBezTo>
                    <a:pt x="881" y="766"/>
                    <a:pt x="828" y="695"/>
                    <a:pt x="755" y="579"/>
                  </a:cubicBezTo>
                  <a:cubicBezTo>
                    <a:pt x="683" y="464"/>
                    <a:pt x="626" y="350"/>
                    <a:pt x="585" y="237"/>
                  </a:cubicBezTo>
                  <a:cubicBezTo>
                    <a:pt x="551" y="387"/>
                    <a:pt x="523" y="485"/>
                    <a:pt x="499" y="530"/>
                  </a:cubicBezTo>
                  <a:cubicBezTo>
                    <a:pt x="476" y="575"/>
                    <a:pt x="439" y="619"/>
                    <a:pt x="390" y="663"/>
                  </a:cubicBezTo>
                  <a:cubicBezTo>
                    <a:pt x="341" y="708"/>
                    <a:pt x="284" y="743"/>
                    <a:pt x="220" y="768"/>
                  </a:cubicBezTo>
                  <a:cubicBezTo>
                    <a:pt x="157" y="793"/>
                    <a:pt x="98" y="806"/>
                    <a:pt x="43" y="806"/>
                  </a:cubicBezTo>
                  <a:cubicBezTo>
                    <a:pt x="14" y="806"/>
                    <a:pt x="0" y="798"/>
                    <a:pt x="0" y="782"/>
                  </a:cubicBezTo>
                  <a:cubicBezTo>
                    <a:pt x="0" y="766"/>
                    <a:pt x="19" y="749"/>
                    <a:pt x="56" y="732"/>
                  </a:cubicBezTo>
                  <a:cubicBezTo>
                    <a:pt x="160" y="685"/>
                    <a:pt x="238" y="635"/>
                    <a:pt x="292" y="582"/>
                  </a:cubicBezTo>
                  <a:cubicBezTo>
                    <a:pt x="346" y="529"/>
                    <a:pt x="389" y="458"/>
                    <a:pt x="422" y="371"/>
                  </a:cubicBezTo>
                  <a:cubicBezTo>
                    <a:pt x="454" y="283"/>
                    <a:pt x="471" y="207"/>
                    <a:pt x="471" y="143"/>
                  </a:cubicBezTo>
                  <a:cubicBezTo>
                    <a:pt x="471" y="120"/>
                    <a:pt x="468" y="100"/>
                    <a:pt x="462" y="82"/>
                  </a:cubicBezTo>
                  <a:cubicBezTo>
                    <a:pt x="456" y="65"/>
                    <a:pt x="454" y="47"/>
                    <a:pt x="454" y="28"/>
                  </a:cubicBezTo>
                  <a:cubicBezTo>
                    <a:pt x="454" y="9"/>
                    <a:pt x="464" y="0"/>
                    <a:pt x="48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853" y="6102"/>
              <a:ext cx="888" cy="7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8" h="787">
                  <a:moveTo>
                    <a:pt x="276" y="0"/>
                  </a:moveTo>
                  <a:cubicBezTo>
                    <a:pt x="301" y="0"/>
                    <a:pt x="340" y="11"/>
                    <a:pt x="391" y="33"/>
                  </a:cubicBezTo>
                  <a:cubicBezTo>
                    <a:pt x="442" y="54"/>
                    <a:pt x="468" y="80"/>
                    <a:pt x="468" y="109"/>
                  </a:cubicBezTo>
                  <a:cubicBezTo>
                    <a:pt x="468" y="126"/>
                    <a:pt x="461" y="143"/>
                    <a:pt x="448" y="158"/>
                  </a:cubicBezTo>
                  <a:cubicBezTo>
                    <a:pt x="435" y="173"/>
                    <a:pt x="409" y="227"/>
                    <a:pt x="372" y="318"/>
                  </a:cubicBezTo>
                  <a:cubicBezTo>
                    <a:pt x="335" y="410"/>
                    <a:pt x="299" y="475"/>
                    <a:pt x="267" y="512"/>
                  </a:cubicBezTo>
                  <a:cubicBezTo>
                    <a:pt x="305" y="505"/>
                    <a:pt x="366" y="488"/>
                    <a:pt x="451" y="461"/>
                  </a:cubicBezTo>
                  <a:cubicBezTo>
                    <a:pt x="535" y="435"/>
                    <a:pt x="589" y="412"/>
                    <a:pt x="615" y="393"/>
                  </a:cubicBezTo>
                  <a:cubicBezTo>
                    <a:pt x="640" y="375"/>
                    <a:pt x="662" y="365"/>
                    <a:pt x="680" y="365"/>
                  </a:cubicBezTo>
                  <a:cubicBezTo>
                    <a:pt x="704" y="365"/>
                    <a:pt x="745" y="387"/>
                    <a:pt x="802" y="429"/>
                  </a:cubicBezTo>
                  <a:cubicBezTo>
                    <a:pt x="859" y="472"/>
                    <a:pt x="888" y="506"/>
                    <a:pt x="888" y="531"/>
                  </a:cubicBezTo>
                  <a:cubicBezTo>
                    <a:pt x="888" y="555"/>
                    <a:pt x="869" y="573"/>
                    <a:pt x="831" y="583"/>
                  </a:cubicBezTo>
                  <a:cubicBezTo>
                    <a:pt x="787" y="595"/>
                    <a:pt x="752" y="608"/>
                    <a:pt x="725" y="623"/>
                  </a:cubicBezTo>
                  <a:cubicBezTo>
                    <a:pt x="699" y="637"/>
                    <a:pt x="663" y="665"/>
                    <a:pt x="619" y="705"/>
                  </a:cubicBezTo>
                  <a:cubicBezTo>
                    <a:pt x="574" y="744"/>
                    <a:pt x="545" y="764"/>
                    <a:pt x="531" y="764"/>
                  </a:cubicBezTo>
                  <a:cubicBezTo>
                    <a:pt x="517" y="764"/>
                    <a:pt x="510" y="756"/>
                    <a:pt x="510" y="740"/>
                  </a:cubicBezTo>
                  <a:cubicBezTo>
                    <a:pt x="510" y="729"/>
                    <a:pt x="523" y="699"/>
                    <a:pt x="550" y="648"/>
                  </a:cubicBezTo>
                  <a:cubicBezTo>
                    <a:pt x="576" y="597"/>
                    <a:pt x="589" y="566"/>
                    <a:pt x="589" y="555"/>
                  </a:cubicBezTo>
                  <a:cubicBezTo>
                    <a:pt x="589" y="544"/>
                    <a:pt x="585" y="539"/>
                    <a:pt x="578" y="539"/>
                  </a:cubicBezTo>
                  <a:cubicBezTo>
                    <a:pt x="570" y="539"/>
                    <a:pt x="548" y="543"/>
                    <a:pt x="511" y="551"/>
                  </a:cubicBezTo>
                  <a:cubicBezTo>
                    <a:pt x="474" y="560"/>
                    <a:pt x="441" y="570"/>
                    <a:pt x="413" y="582"/>
                  </a:cubicBezTo>
                  <a:cubicBezTo>
                    <a:pt x="384" y="593"/>
                    <a:pt x="355" y="599"/>
                    <a:pt x="326" y="599"/>
                  </a:cubicBezTo>
                  <a:cubicBezTo>
                    <a:pt x="297" y="599"/>
                    <a:pt x="268" y="592"/>
                    <a:pt x="240" y="578"/>
                  </a:cubicBezTo>
                  <a:cubicBezTo>
                    <a:pt x="198" y="647"/>
                    <a:pt x="155" y="699"/>
                    <a:pt x="112" y="734"/>
                  </a:cubicBezTo>
                  <a:cubicBezTo>
                    <a:pt x="69" y="769"/>
                    <a:pt x="39" y="787"/>
                    <a:pt x="23" y="787"/>
                  </a:cubicBezTo>
                  <a:cubicBezTo>
                    <a:pt x="8" y="787"/>
                    <a:pt x="0" y="779"/>
                    <a:pt x="0" y="764"/>
                  </a:cubicBezTo>
                  <a:cubicBezTo>
                    <a:pt x="0" y="753"/>
                    <a:pt x="13" y="730"/>
                    <a:pt x="39" y="696"/>
                  </a:cubicBezTo>
                  <a:cubicBezTo>
                    <a:pt x="105" y="601"/>
                    <a:pt x="156" y="497"/>
                    <a:pt x="194" y="383"/>
                  </a:cubicBezTo>
                  <a:cubicBezTo>
                    <a:pt x="232" y="269"/>
                    <a:pt x="250" y="184"/>
                    <a:pt x="250" y="128"/>
                  </a:cubicBezTo>
                  <a:cubicBezTo>
                    <a:pt x="250" y="111"/>
                    <a:pt x="248" y="95"/>
                    <a:pt x="244" y="80"/>
                  </a:cubicBezTo>
                  <a:cubicBezTo>
                    <a:pt x="239" y="66"/>
                    <a:pt x="237" y="49"/>
                    <a:pt x="237" y="29"/>
                  </a:cubicBezTo>
                  <a:cubicBezTo>
                    <a:pt x="237" y="10"/>
                    <a:pt x="250" y="0"/>
                    <a:pt x="27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483" y="6394"/>
              <a:ext cx="299" cy="2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292">
                  <a:moveTo>
                    <a:pt x="36" y="0"/>
                  </a:moveTo>
                  <a:cubicBezTo>
                    <a:pt x="60" y="0"/>
                    <a:pt x="95" y="7"/>
                    <a:pt x="139" y="22"/>
                  </a:cubicBezTo>
                  <a:cubicBezTo>
                    <a:pt x="183" y="37"/>
                    <a:pt x="221" y="60"/>
                    <a:pt x="252" y="91"/>
                  </a:cubicBezTo>
                  <a:cubicBezTo>
                    <a:pt x="283" y="122"/>
                    <a:pt x="299" y="154"/>
                    <a:pt x="299" y="186"/>
                  </a:cubicBezTo>
                  <a:cubicBezTo>
                    <a:pt x="299" y="208"/>
                    <a:pt x="293" y="231"/>
                    <a:pt x="281" y="255"/>
                  </a:cubicBezTo>
                  <a:cubicBezTo>
                    <a:pt x="269" y="280"/>
                    <a:pt x="251" y="292"/>
                    <a:pt x="227" y="292"/>
                  </a:cubicBezTo>
                  <a:cubicBezTo>
                    <a:pt x="202" y="292"/>
                    <a:pt x="178" y="281"/>
                    <a:pt x="153" y="257"/>
                  </a:cubicBezTo>
                  <a:cubicBezTo>
                    <a:pt x="129" y="234"/>
                    <a:pt x="97" y="194"/>
                    <a:pt x="58" y="135"/>
                  </a:cubicBezTo>
                  <a:cubicBezTo>
                    <a:pt x="19" y="77"/>
                    <a:pt x="0" y="40"/>
                    <a:pt x="0" y="24"/>
                  </a:cubicBezTo>
                  <a:cubicBezTo>
                    <a:pt x="0" y="8"/>
                    <a:pt x="12" y="0"/>
                    <a:pt x="36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341" y="6774"/>
              <a:ext cx="483" cy="6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629">
                  <a:moveTo>
                    <a:pt x="452" y="0"/>
                  </a:moveTo>
                  <a:cubicBezTo>
                    <a:pt x="473" y="0"/>
                    <a:pt x="483" y="10"/>
                    <a:pt x="483" y="30"/>
                  </a:cubicBezTo>
                  <a:cubicBezTo>
                    <a:pt x="483" y="45"/>
                    <a:pt x="460" y="88"/>
                    <a:pt x="415" y="159"/>
                  </a:cubicBezTo>
                  <a:cubicBezTo>
                    <a:pt x="369" y="230"/>
                    <a:pt x="321" y="311"/>
                    <a:pt x="272" y="401"/>
                  </a:cubicBezTo>
                  <a:cubicBezTo>
                    <a:pt x="223" y="491"/>
                    <a:pt x="192" y="552"/>
                    <a:pt x="180" y="583"/>
                  </a:cubicBezTo>
                  <a:cubicBezTo>
                    <a:pt x="169" y="614"/>
                    <a:pt x="150" y="629"/>
                    <a:pt x="124" y="629"/>
                  </a:cubicBezTo>
                  <a:cubicBezTo>
                    <a:pt x="98" y="629"/>
                    <a:pt x="70" y="603"/>
                    <a:pt x="42" y="551"/>
                  </a:cubicBezTo>
                  <a:cubicBezTo>
                    <a:pt x="14" y="498"/>
                    <a:pt x="0" y="461"/>
                    <a:pt x="0" y="439"/>
                  </a:cubicBezTo>
                  <a:cubicBezTo>
                    <a:pt x="0" y="416"/>
                    <a:pt x="20" y="403"/>
                    <a:pt x="59" y="397"/>
                  </a:cubicBezTo>
                  <a:cubicBezTo>
                    <a:pt x="92" y="391"/>
                    <a:pt x="190" y="288"/>
                    <a:pt x="354" y="90"/>
                  </a:cubicBezTo>
                  <a:cubicBezTo>
                    <a:pt x="403" y="30"/>
                    <a:pt x="436" y="0"/>
                    <a:pt x="452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77155" y="2131060"/>
            <a:ext cx="1254760" cy="1200150"/>
            <a:chOff x="6299" y="7100"/>
            <a:chExt cx="1743" cy="1667"/>
          </a:xfrm>
        </p:grpSpPr>
        <p:sp>
          <p:nvSpPr>
            <p:cNvPr id="28" name="文本框 27"/>
            <p:cNvSpPr txBox="1"/>
            <p:nvPr/>
          </p:nvSpPr>
          <p:spPr>
            <a:xfrm>
              <a:off x="6854" y="7691"/>
              <a:ext cx="1189" cy="10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9" h="1077">
                  <a:moveTo>
                    <a:pt x="285" y="418"/>
                  </a:moveTo>
                  <a:lnTo>
                    <a:pt x="287" y="418"/>
                  </a:lnTo>
                  <a:cubicBezTo>
                    <a:pt x="305" y="422"/>
                    <a:pt x="335" y="436"/>
                    <a:pt x="377" y="462"/>
                  </a:cubicBezTo>
                  <a:cubicBezTo>
                    <a:pt x="425" y="491"/>
                    <a:pt x="449" y="527"/>
                    <a:pt x="449" y="569"/>
                  </a:cubicBezTo>
                  <a:cubicBezTo>
                    <a:pt x="449" y="597"/>
                    <a:pt x="443" y="623"/>
                    <a:pt x="429" y="648"/>
                  </a:cubicBezTo>
                  <a:cubicBezTo>
                    <a:pt x="416" y="673"/>
                    <a:pt x="399" y="685"/>
                    <a:pt x="378" y="685"/>
                  </a:cubicBezTo>
                  <a:cubicBezTo>
                    <a:pt x="358" y="685"/>
                    <a:pt x="342" y="677"/>
                    <a:pt x="331" y="661"/>
                  </a:cubicBezTo>
                  <a:cubicBezTo>
                    <a:pt x="320" y="645"/>
                    <a:pt x="305" y="611"/>
                    <a:pt x="285" y="559"/>
                  </a:cubicBezTo>
                  <a:cubicBezTo>
                    <a:pt x="266" y="508"/>
                    <a:pt x="256" y="471"/>
                    <a:pt x="256" y="450"/>
                  </a:cubicBezTo>
                  <a:cubicBezTo>
                    <a:pt x="256" y="439"/>
                    <a:pt x="258" y="431"/>
                    <a:pt x="262" y="426"/>
                  </a:cubicBezTo>
                  <a:lnTo>
                    <a:pt x="265" y="422"/>
                  </a:lnTo>
                  <a:lnTo>
                    <a:pt x="285" y="418"/>
                  </a:lnTo>
                  <a:close/>
                  <a:moveTo>
                    <a:pt x="767" y="0"/>
                  </a:moveTo>
                  <a:cubicBezTo>
                    <a:pt x="799" y="0"/>
                    <a:pt x="826" y="5"/>
                    <a:pt x="850" y="15"/>
                  </a:cubicBezTo>
                  <a:cubicBezTo>
                    <a:pt x="873" y="25"/>
                    <a:pt x="884" y="39"/>
                    <a:pt x="884" y="57"/>
                  </a:cubicBezTo>
                  <a:cubicBezTo>
                    <a:pt x="884" y="76"/>
                    <a:pt x="874" y="90"/>
                    <a:pt x="855" y="100"/>
                  </a:cubicBezTo>
                  <a:cubicBezTo>
                    <a:pt x="835" y="110"/>
                    <a:pt x="764" y="122"/>
                    <a:pt x="641" y="135"/>
                  </a:cubicBezTo>
                  <a:cubicBezTo>
                    <a:pt x="682" y="143"/>
                    <a:pt x="709" y="155"/>
                    <a:pt x="724" y="170"/>
                  </a:cubicBezTo>
                  <a:cubicBezTo>
                    <a:pt x="739" y="185"/>
                    <a:pt x="747" y="205"/>
                    <a:pt x="747" y="230"/>
                  </a:cubicBezTo>
                  <a:lnTo>
                    <a:pt x="747" y="252"/>
                  </a:lnTo>
                  <a:cubicBezTo>
                    <a:pt x="896" y="223"/>
                    <a:pt x="988" y="209"/>
                    <a:pt x="1021" y="209"/>
                  </a:cubicBezTo>
                  <a:cubicBezTo>
                    <a:pt x="1054" y="209"/>
                    <a:pt x="1091" y="221"/>
                    <a:pt x="1130" y="245"/>
                  </a:cubicBezTo>
                  <a:cubicBezTo>
                    <a:pt x="1169" y="270"/>
                    <a:pt x="1189" y="296"/>
                    <a:pt x="1189" y="325"/>
                  </a:cubicBezTo>
                  <a:cubicBezTo>
                    <a:pt x="1189" y="353"/>
                    <a:pt x="1163" y="367"/>
                    <a:pt x="1111" y="367"/>
                  </a:cubicBezTo>
                  <a:cubicBezTo>
                    <a:pt x="1091" y="367"/>
                    <a:pt x="1064" y="364"/>
                    <a:pt x="1029" y="357"/>
                  </a:cubicBezTo>
                  <a:cubicBezTo>
                    <a:pt x="994" y="350"/>
                    <a:pt x="949" y="347"/>
                    <a:pt x="894" y="347"/>
                  </a:cubicBezTo>
                  <a:cubicBezTo>
                    <a:pt x="839" y="347"/>
                    <a:pt x="790" y="349"/>
                    <a:pt x="747" y="352"/>
                  </a:cubicBezTo>
                  <a:cubicBezTo>
                    <a:pt x="749" y="450"/>
                    <a:pt x="754" y="548"/>
                    <a:pt x="761" y="645"/>
                  </a:cubicBezTo>
                  <a:cubicBezTo>
                    <a:pt x="768" y="742"/>
                    <a:pt x="771" y="795"/>
                    <a:pt x="771" y="806"/>
                  </a:cubicBezTo>
                  <a:cubicBezTo>
                    <a:pt x="771" y="857"/>
                    <a:pt x="762" y="904"/>
                    <a:pt x="742" y="948"/>
                  </a:cubicBezTo>
                  <a:cubicBezTo>
                    <a:pt x="723" y="991"/>
                    <a:pt x="708" y="1023"/>
                    <a:pt x="696" y="1045"/>
                  </a:cubicBezTo>
                  <a:cubicBezTo>
                    <a:pt x="684" y="1066"/>
                    <a:pt x="667" y="1077"/>
                    <a:pt x="645" y="1077"/>
                  </a:cubicBezTo>
                  <a:cubicBezTo>
                    <a:pt x="623" y="1077"/>
                    <a:pt x="603" y="1065"/>
                    <a:pt x="586" y="1042"/>
                  </a:cubicBezTo>
                  <a:cubicBezTo>
                    <a:pt x="569" y="1019"/>
                    <a:pt x="545" y="993"/>
                    <a:pt x="514" y="965"/>
                  </a:cubicBezTo>
                  <a:cubicBezTo>
                    <a:pt x="483" y="936"/>
                    <a:pt x="456" y="914"/>
                    <a:pt x="432" y="898"/>
                  </a:cubicBezTo>
                  <a:cubicBezTo>
                    <a:pt x="409" y="882"/>
                    <a:pt x="397" y="866"/>
                    <a:pt x="397" y="849"/>
                  </a:cubicBezTo>
                  <a:cubicBezTo>
                    <a:pt x="397" y="833"/>
                    <a:pt x="416" y="827"/>
                    <a:pt x="454" y="831"/>
                  </a:cubicBezTo>
                  <a:cubicBezTo>
                    <a:pt x="492" y="835"/>
                    <a:pt x="525" y="837"/>
                    <a:pt x="554" y="837"/>
                  </a:cubicBezTo>
                  <a:cubicBezTo>
                    <a:pt x="583" y="837"/>
                    <a:pt x="602" y="830"/>
                    <a:pt x="611" y="814"/>
                  </a:cubicBezTo>
                  <a:cubicBezTo>
                    <a:pt x="620" y="799"/>
                    <a:pt x="625" y="735"/>
                    <a:pt x="625" y="623"/>
                  </a:cubicBezTo>
                  <a:cubicBezTo>
                    <a:pt x="625" y="546"/>
                    <a:pt x="622" y="460"/>
                    <a:pt x="615" y="364"/>
                  </a:cubicBezTo>
                  <a:cubicBezTo>
                    <a:pt x="522" y="375"/>
                    <a:pt x="422" y="391"/>
                    <a:pt x="316" y="412"/>
                  </a:cubicBezTo>
                  <a:lnTo>
                    <a:pt x="285" y="418"/>
                  </a:lnTo>
                  <a:lnTo>
                    <a:pt x="280" y="418"/>
                  </a:lnTo>
                  <a:cubicBezTo>
                    <a:pt x="274" y="418"/>
                    <a:pt x="269" y="419"/>
                    <a:pt x="266" y="422"/>
                  </a:cubicBezTo>
                  <a:lnTo>
                    <a:pt x="265" y="422"/>
                  </a:lnTo>
                  <a:lnTo>
                    <a:pt x="262" y="423"/>
                  </a:lnTo>
                  <a:cubicBezTo>
                    <a:pt x="244" y="427"/>
                    <a:pt x="226" y="431"/>
                    <a:pt x="208" y="435"/>
                  </a:cubicBezTo>
                  <a:cubicBezTo>
                    <a:pt x="183" y="440"/>
                    <a:pt x="157" y="443"/>
                    <a:pt x="131" y="443"/>
                  </a:cubicBezTo>
                  <a:cubicBezTo>
                    <a:pt x="104" y="443"/>
                    <a:pt x="76" y="435"/>
                    <a:pt x="45" y="418"/>
                  </a:cubicBezTo>
                  <a:cubicBezTo>
                    <a:pt x="15" y="402"/>
                    <a:pt x="0" y="385"/>
                    <a:pt x="0" y="367"/>
                  </a:cubicBezTo>
                  <a:cubicBezTo>
                    <a:pt x="0" y="349"/>
                    <a:pt x="27" y="339"/>
                    <a:pt x="82" y="336"/>
                  </a:cubicBezTo>
                  <a:cubicBezTo>
                    <a:pt x="137" y="333"/>
                    <a:pt x="312" y="311"/>
                    <a:pt x="608" y="270"/>
                  </a:cubicBezTo>
                  <a:cubicBezTo>
                    <a:pt x="598" y="210"/>
                    <a:pt x="586" y="169"/>
                    <a:pt x="570" y="149"/>
                  </a:cubicBezTo>
                  <a:cubicBezTo>
                    <a:pt x="496" y="163"/>
                    <a:pt x="438" y="170"/>
                    <a:pt x="396" y="170"/>
                  </a:cubicBezTo>
                  <a:cubicBezTo>
                    <a:pt x="355" y="170"/>
                    <a:pt x="323" y="164"/>
                    <a:pt x="301" y="152"/>
                  </a:cubicBezTo>
                  <a:cubicBezTo>
                    <a:pt x="280" y="140"/>
                    <a:pt x="269" y="127"/>
                    <a:pt x="269" y="112"/>
                  </a:cubicBezTo>
                  <a:cubicBezTo>
                    <a:pt x="269" y="98"/>
                    <a:pt x="286" y="89"/>
                    <a:pt x="321" y="84"/>
                  </a:cubicBezTo>
                  <a:cubicBezTo>
                    <a:pt x="355" y="79"/>
                    <a:pt x="408" y="70"/>
                    <a:pt x="480" y="57"/>
                  </a:cubicBezTo>
                  <a:cubicBezTo>
                    <a:pt x="552" y="43"/>
                    <a:pt x="609" y="31"/>
                    <a:pt x="653" y="18"/>
                  </a:cubicBezTo>
                  <a:cubicBezTo>
                    <a:pt x="697" y="6"/>
                    <a:pt x="735" y="0"/>
                    <a:pt x="767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484" y="7100"/>
              <a:ext cx="508" cy="5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507">
                  <a:moveTo>
                    <a:pt x="361" y="0"/>
                  </a:moveTo>
                  <a:cubicBezTo>
                    <a:pt x="383" y="0"/>
                    <a:pt x="413" y="17"/>
                    <a:pt x="451" y="50"/>
                  </a:cubicBezTo>
                  <a:cubicBezTo>
                    <a:pt x="489" y="83"/>
                    <a:pt x="508" y="110"/>
                    <a:pt x="508" y="132"/>
                  </a:cubicBezTo>
                  <a:cubicBezTo>
                    <a:pt x="508" y="149"/>
                    <a:pt x="494" y="168"/>
                    <a:pt x="468" y="188"/>
                  </a:cubicBezTo>
                  <a:cubicBezTo>
                    <a:pt x="441" y="208"/>
                    <a:pt x="398" y="247"/>
                    <a:pt x="340" y="305"/>
                  </a:cubicBezTo>
                  <a:cubicBezTo>
                    <a:pt x="306" y="338"/>
                    <a:pt x="252" y="380"/>
                    <a:pt x="179" y="431"/>
                  </a:cubicBezTo>
                  <a:cubicBezTo>
                    <a:pt x="105" y="481"/>
                    <a:pt x="55" y="507"/>
                    <a:pt x="28" y="507"/>
                  </a:cubicBezTo>
                  <a:cubicBezTo>
                    <a:pt x="9" y="507"/>
                    <a:pt x="0" y="499"/>
                    <a:pt x="0" y="482"/>
                  </a:cubicBezTo>
                  <a:cubicBezTo>
                    <a:pt x="0" y="466"/>
                    <a:pt x="14" y="447"/>
                    <a:pt x="41" y="424"/>
                  </a:cubicBezTo>
                  <a:cubicBezTo>
                    <a:pt x="107" y="375"/>
                    <a:pt x="171" y="310"/>
                    <a:pt x="231" y="230"/>
                  </a:cubicBezTo>
                  <a:cubicBezTo>
                    <a:pt x="290" y="150"/>
                    <a:pt x="321" y="93"/>
                    <a:pt x="324" y="58"/>
                  </a:cubicBezTo>
                  <a:cubicBezTo>
                    <a:pt x="327" y="19"/>
                    <a:pt x="340" y="0"/>
                    <a:pt x="36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054" y="7102"/>
              <a:ext cx="818" cy="56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7">
                  <a:moveTo>
                    <a:pt x="575" y="128"/>
                  </a:moveTo>
                  <a:cubicBezTo>
                    <a:pt x="571" y="128"/>
                    <a:pt x="534" y="132"/>
                    <a:pt x="464" y="139"/>
                  </a:cubicBezTo>
                  <a:cubicBezTo>
                    <a:pt x="395" y="145"/>
                    <a:pt x="348" y="152"/>
                    <a:pt x="324" y="157"/>
                  </a:cubicBezTo>
                  <a:cubicBezTo>
                    <a:pt x="252" y="171"/>
                    <a:pt x="202" y="177"/>
                    <a:pt x="173" y="175"/>
                  </a:cubicBezTo>
                  <a:cubicBezTo>
                    <a:pt x="188" y="223"/>
                    <a:pt x="198" y="259"/>
                    <a:pt x="202" y="284"/>
                  </a:cubicBezTo>
                  <a:cubicBezTo>
                    <a:pt x="226" y="280"/>
                    <a:pt x="267" y="268"/>
                    <a:pt x="325" y="250"/>
                  </a:cubicBezTo>
                  <a:cubicBezTo>
                    <a:pt x="384" y="231"/>
                    <a:pt x="424" y="222"/>
                    <a:pt x="445" y="222"/>
                  </a:cubicBezTo>
                  <a:cubicBezTo>
                    <a:pt x="466" y="222"/>
                    <a:pt x="485" y="228"/>
                    <a:pt x="502" y="239"/>
                  </a:cubicBezTo>
                  <a:cubicBezTo>
                    <a:pt x="518" y="250"/>
                    <a:pt x="526" y="264"/>
                    <a:pt x="526" y="278"/>
                  </a:cubicBezTo>
                  <a:cubicBezTo>
                    <a:pt x="526" y="293"/>
                    <a:pt x="521" y="304"/>
                    <a:pt x="509" y="311"/>
                  </a:cubicBezTo>
                  <a:cubicBezTo>
                    <a:pt x="497" y="318"/>
                    <a:pt x="459" y="328"/>
                    <a:pt x="394" y="340"/>
                  </a:cubicBezTo>
                  <a:cubicBezTo>
                    <a:pt x="329" y="353"/>
                    <a:pt x="282" y="360"/>
                    <a:pt x="253" y="360"/>
                  </a:cubicBezTo>
                  <a:cubicBezTo>
                    <a:pt x="225" y="360"/>
                    <a:pt x="211" y="359"/>
                    <a:pt x="212" y="356"/>
                  </a:cubicBezTo>
                  <a:cubicBezTo>
                    <a:pt x="224" y="403"/>
                    <a:pt x="231" y="436"/>
                    <a:pt x="233" y="455"/>
                  </a:cubicBezTo>
                  <a:cubicBezTo>
                    <a:pt x="249" y="454"/>
                    <a:pt x="271" y="451"/>
                    <a:pt x="296" y="445"/>
                  </a:cubicBezTo>
                  <a:cubicBezTo>
                    <a:pt x="322" y="438"/>
                    <a:pt x="355" y="432"/>
                    <a:pt x="396" y="426"/>
                  </a:cubicBezTo>
                  <a:cubicBezTo>
                    <a:pt x="436" y="419"/>
                    <a:pt x="464" y="416"/>
                    <a:pt x="480" y="416"/>
                  </a:cubicBezTo>
                  <a:lnTo>
                    <a:pt x="503" y="418"/>
                  </a:lnTo>
                  <a:cubicBezTo>
                    <a:pt x="508" y="418"/>
                    <a:pt x="515" y="411"/>
                    <a:pt x="523" y="397"/>
                  </a:cubicBezTo>
                  <a:cubicBezTo>
                    <a:pt x="532" y="383"/>
                    <a:pt x="545" y="341"/>
                    <a:pt x="563" y="270"/>
                  </a:cubicBezTo>
                  <a:cubicBezTo>
                    <a:pt x="582" y="199"/>
                    <a:pt x="591" y="157"/>
                    <a:pt x="591" y="143"/>
                  </a:cubicBezTo>
                  <a:cubicBezTo>
                    <a:pt x="591" y="140"/>
                    <a:pt x="589" y="137"/>
                    <a:pt x="586" y="133"/>
                  </a:cubicBezTo>
                  <a:cubicBezTo>
                    <a:pt x="583" y="130"/>
                    <a:pt x="579" y="128"/>
                    <a:pt x="575" y="128"/>
                  </a:cubicBezTo>
                  <a:close/>
                  <a:moveTo>
                    <a:pt x="619" y="0"/>
                  </a:moveTo>
                  <a:cubicBezTo>
                    <a:pt x="640" y="0"/>
                    <a:pt x="678" y="19"/>
                    <a:pt x="734" y="56"/>
                  </a:cubicBezTo>
                  <a:cubicBezTo>
                    <a:pt x="790" y="94"/>
                    <a:pt x="818" y="123"/>
                    <a:pt x="818" y="145"/>
                  </a:cubicBezTo>
                  <a:cubicBezTo>
                    <a:pt x="818" y="166"/>
                    <a:pt x="811" y="182"/>
                    <a:pt x="798" y="193"/>
                  </a:cubicBezTo>
                  <a:cubicBezTo>
                    <a:pt x="784" y="203"/>
                    <a:pt x="771" y="219"/>
                    <a:pt x="757" y="239"/>
                  </a:cubicBezTo>
                  <a:cubicBezTo>
                    <a:pt x="743" y="259"/>
                    <a:pt x="731" y="281"/>
                    <a:pt x="721" y="304"/>
                  </a:cubicBezTo>
                  <a:cubicBezTo>
                    <a:pt x="711" y="328"/>
                    <a:pt x="696" y="359"/>
                    <a:pt x="677" y="398"/>
                  </a:cubicBezTo>
                  <a:cubicBezTo>
                    <a:pt x="657" y="437"/>
                    <a:pt x="640" y="467"/>
                    <a:pt x="626" y="487"/>
                  </a:cubicBezTo>
                  <a:cubicBezTo>
                    <a:pt x="611" y="508"/>
                    <a:pt x="596" y="518"/>
                    <a:pt x="580" y="518"/>
                  </a:cubicBezTo>
                  <a:cubicBezTo>
                    <a:pt x="564" y="518"/>
                    <a:pt x="549" y="515"/>
                    <a:pt x="534" y="508"/>
                  </a:cubicBezTo>
                  <a:cubicBezTo>
                    <a:pt x="531" y="507"/>
                    <a:pt x="520" y="507"/>
                    <a:pt x="501" y="507"/>
                  </a:cubicBezTo>
                  <a:cubicBezTo>
                    <a:pt x="483" y="507"/>
                    <a:pt x="452" y="509"/>
                    <a:pt x="409" y="515"/>
                  </a:cubicBezTo>
                  <a:cubicBezTo>
                    <a:pt x="366" y="521"/>
                    <a:pt x="336" y="526"/>
                    <a:pt x="317" y="533"/>
                  </a:cubicBezTo>
                  <a:cubicBezTo>
                    <a:pt x="284" y="540"/>
                    <a:pt x="256" y="544"/>
                    <a:pt x="235" y="544"/>
                  </a:cubicBezTo>
                  <a:cubicBezTo>
                    <a:pt x="235" y="559"/>
                    <a:pt x="223" y="567"/>
                    <a:pt x="199" y="567"/>
                  </a:cubicBezTo>
                  <a:cubicBezTo>
                    <a:pt x="176" y="567"/>
                    <a:pt x="157" y="549"/>
                    <a:pt x="142" y="512"/>
                  </a:cubicBezTo>
                  <a:cubicBezTo>
                    <a:pt x="128" y="476"/>
                    <a:pt x="114" y="427"/>
                    <a:pt x="99" y="366"/>
                  </a:cubicBezTo>
                  <a:cubicBezTo>
                    <a:pt x="85" y="305"/>
                    <a:pt x="70" y="257"/>
                    <a:pt x="56" y="223"/>
                  </a:cubicBezTo>
                  <a:cubicBezTo>
                    <a:pt x="42" y="190"/>
                    <a:pt x="29" y="166"/>
                    <a:pt x="17" y="153"/>
                  </a:cubicBezTo>
                  <a:cubicBezTo>
                    <a:pt x="6" y="140"/>
                    <a:pt x="0" y="125"/>
                    <a:pt x="0" y="106"/>
                  </a:cubicBezTo>
                  <a:cubicBezTo>
                    <a:pt x="0" y="88"/>
                    <a:pt x="11" y="79"/>
                    <a:pt x="34" y="79"/>
                  </a:cubicBezTo>
                  <a:cubicBezTo>
                    <a:pt x="57" y="79"/>
                    <a:pt x="81" y="85"/>
                    <a:pt x="107" y="98"/>
                  </a:cubicBezTo>
                  <a:cubicBezTo>
                    <a:pt x="204" y="86"/>
                    <a:pt x="293" y="71"/>
                    <a:pt x="376" y="55"/>
                  </a:cubicBezTo>
                  <a:cubicBezTo>
                    <a:pt x="459" y="39"/>
                    <a:pt x="515" y="26"/>
                    <a:pt x="544" y="16"/>
                  </a:cubicBezTo>
                  <a:cubicBezTo>
                    <a:pt x="573" y="5"/>
                    <a:pt x="598" y="0"/>
                    <a:pt x="619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99" y="7467"/>
              <a:ext cx="679" cy="11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9" h="1175">
                  <a:moveTo>
                    <a:pt x="540" y="0"/>
                  </a:moveTo>
                  <a:cubicBezTo>
                    <a:pt x="560" y="0"/>
                    <a:pt x="588" y="15"/>
                    <a:pt x="624" y="45"/>
                  </a:cubicBezTo>
                  <a:cubicBezTo>
                    <a:pt x="661" y="75"/>
                    <a:pt x="679" y="99"/>
                    <a:pt x="679" y="118"/>
                  </a:cubicBezTo>
                  <a:cubicBezTo>
                    <a:pt x="679" y="136"/>
                    <a:pt x="672" y="152"/>
                    <a:pt x="657" y="166"/>
                  </a:cubicBezTo>
                  <a:cubicBezTo>
                    <a:pt x="642" y="179"/>
                    <a:pt x="615" y="213"/>
                    <a:pt x="577" y="268"/>
                  </a:cubicBezTo>
                  <a:cubicBezTo>
                    <a:pt x="538" y="323"/>
                    <a:pt x="505" y="365"/>
                    <a:pt x="478" y="393"/>
                  </a:cubicBezTo>
                  <a:cubicBezTo>
                    <a:pt x="496" y="410"/>
                    <a:pt x="506" y="442"/>
                    <a:pt x="506" y="489"/>
                  </a:cubicBezTo>
                  <a:lnTo>
                    <a:pt x="502" y="900"/>
                  </a:lnTo>
                  <a:cubicBezTo>
                    <a:pt x="502" y="973"/>
                    <a:pt x="495" y="1037"/>
                    <a:pt x="481" y="1092"/>
                  </a:cubicBezTo>
                  <a:cubicBezTo>
                    <a:pt x="467" y="1147"/>
                    <a:pt x="444" y="1175"/>
                    <a:pt x="412" y="1175"/>
                  </a:cubicBezTo>
                  <a:cubicBezTo>
                    <a:pt x="392" y="1175"/>
                    <a:pt x="374" y="1161"/>
                    <a:pt x="359" y="1133"/>
                  </a:cubicBezTo>
                  <a:cubicBezTo>
                    <a:pt x="344" y="1105"/>
                    <a:pt x="337" y="1074"/>
                    <a:pt x="337" y="1039"/>
                  </a:cubicBezTo>
                  <a:cubicBezTo>
                    <a:pt x="337" y="1003"/>
                    <a:pt x="342" y="974"/>
                    <a:pt x="353" y="950"/>
                  </a:cubicBezTo>
                  <a:cubicBezTo>
                    <a:pt x="364" y="927"/>
                    <a:pt x="374" y="872"/>
                    <a:pt x="382" y="784"/>
                  </a:cubicBezTo>
                  <a:cubicBezTo>
                    <a:pt x="391" y="697"/>
                    <a:pt x="395" y="626"/>
                    <a:pt x="395" y="570"/>
                  </a:cubicBezTo>
                  <a:cubicBezTo>
                    <a:pt x="395" y="514"/>
                    <a:pt x="396" y="480"/>
                    <a:pt x="396" y="469"/>
                  </a:cubicBezTo>
                  <a:cubicBezTo>
                    <a:pt x="326" y="563"/>
                    <a:pt x="254" y="637"/>
                    <a:pt x="180" y="690"/>
                  </a:cubicBezTo>
                  <a:cubicBezTo>
                    <a:pt x="106" y="743"/>
                    <a:pt x="55" y="770"/>
                    <a:pt x="28" y="770"/>
                  </a:cubicBezTo>
                  <a:cubicBezTo>
                    <a:pt x="9" y="770"/>
                    <a:pt x="0" y="762"/>
                    <a:pt x="0" y="745"/>
                  </a:cubicBezTo>
                  <a:cubicBezTo>
                    <a:pt x="0" y="730"/>
                    <a:pt x="14" y="710"/>
                    <a:pt x="43" y="687"/>
                  </a:cubicBezTo>
                  <a:cubicBezTo>
                    <a:pt x="177" y="567"/>
                    <a:pt x="288" y="447"/>
                    <a:pt x="377" y="326"/>
                  </a:cubicBezTo>
                  <a:cubicBezTo>
                    <a:pt x="466" y="205"/>
                    <a:pt x="510" y="116"/>
                    <a:pt x="510" y="59"/>
                  </a:cubicBezTo>
                  <a:cubicBezTo>
                    <a:pt x="510" y="20"/>
                    <a:pt x="520" y="0"/>
                    <a:pt x="54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101590" y="4749165"/>
            <a:ext cx="1425575" cy="1155700"/>
            <a:chOff x="12964" y="7033"/>
            <a:chExt cx="1856" cy="1504"/>
          </a:xfrm>
        </p:grpSpPr>
        <p:sp>
          <p:nvSpPr>
            <p:cNvPr id="54" name="文本框 53"/>
            <p:cNvSpPr txBox="1"/>
            <p:nvPr/>
          </p:nvSpPr>
          <p:spPr>
            <a:xfrm>
              <a:off x="12964" y="7439"/>
              <a:ext cx="673" cy="10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3" h="1093">
                  <a:moveTo>
                    <a:pt x="532" y="0"/>
                  </a:moveTo>
                  <a:cubicBezTo>
                    <a:pt x="553" y="0"/>
                    <a:pt x="582" y="18"/>
                    <a:pt x="618" y="54"/>
                  </a:cubicBezTo>
                  <a:cubicBezTo>
                    <a:pt x="655" y="90"/>
                    <a:pt x="673" y="117"/>
                    <a:pt x="673" y="135"/>
                  </a:cubicBezTo>
                  <a:cubicBezTo>
                    <a:pt x="673" y="153"/>
                    <a:pt x="665" y="170"/>
                    <a:pt x="648" y="187"/>
                  </a:cubicBezTo>
                  <a:cubicBezTo>
                    <a:pt x="615" y="221"/>
                    <a:pt x="559" y="282"/>
                    <a:pt x="481" y="372"/>
                  </a:cubicBezTo>
                  <a:cubicBezTo>
                    <a:pt x="510" y="399"/>
                    <a:pt x="525" y="431"/>
                    <a:pt x="525" y="468"/>
                  </a:cubicBezTo>
                  <a:cubicBezTo>
                    <a:pt x="525" y="504"/>
                    <a:pt x="521" y="556"/>
                    <a:pt x="514" y="624"/>
                  </a:cubicBezTo>
                  <a:cubicBezTo>
                    <a:pt x="507" y="692"/>
                    <a:pt x="504" y="761"/>
                    <a:pt x="504" y="833"/>
                  </a:cubicBezTo>
                  <a:cubicBezTo>
                    <a:pt x="502" y="885"/>
                    <a:pt x="498" y="933"/>
                    <a:pt x="490" y="976"/>
                  </a:cubicBezTo>
                  <a:cubicBezTo>
                    <a:pt x="482" y="1020"/>
                    <a:pt x="474" y="1050"/>
                    <a:pt x="464" y="1068"/>
                  </a:cubicBezTo>
                  <a:cubicBezTo>
                    <a:pt x="455" y="1085"/>
                    <a:pt x="441" y="1093"/>
                    <a:pt x="421" y="1093"/>
                  </a:cubicBezTo>
                  <a:cubicBezTo>
                    <a:pt x="402" y="1092"/>
                    <a:pt x="384" y="1073"/>
                    <a:pt x="368" y="1036"/>
                  </a:cubicBezTo>
                  <a:cubicBezTo>
                    <a:pt x="352" y="1000"/>
                    <a:pt x="344" y="970"/>
                    <a:pt x="344" y="947"/>
                  </a:cubicBezTo>
                  <a:cubicBezTo>
                    <a:pt x="344" y="925"/>
                    <a:pt x="350" y="894"/>
                    <a:pt x="361" y="855"/>
                  </a:cubicBezTo>
                  <a:cubicBezTo>
                    <a:pt x="373" y="816"/>
                    <a:pt x="383" y="748"/>
                    <a:pt x="392" y="650"/>
                  </a:cubicBezTo>
                  <a:cubicBezTo>
                    <a:pt x="400" y="553"/>
                    <a:pt x="404" y="483"/>
                    <a:pt x="402" y="441"/>
                  </a:cubicBezTo>
                  <a:cubicBezTo>
                    <a:pt x="343" y="524"/>
                    <a:pt x="274" y="594"/>
                    <a:pt x="195" y="651"/>
                  </a:cubicBezTo>
                  <a:cubicBezTo>
                    <a:pt x="116" y="708"/>
                    <a:pt x="61" y="736"/>
                    <a:pt x="30" y="736"/>
                  </a:cubicBezTo>
                  <a:cubicBezTo>
                    <a:pt x="10" y="736"/>
                    <a:pt x="0" y="728"/>
                    <a:pt x="0" y="713"/>
                  </a:cubicBezTo>
                  <a:cubicBezTo>
                    <a:pt x="0" y="697"/>
                    <a:pt x="11" y="680"/>
                    <a:pt x="34" y="660"/>
                  </a:cubicBezTo>
                  <a:cubicBezTo>
                    <a:pt x="105" y="603"/>
                    <a:pt x="170" y="543"/>
                    <a:pt x="228" y="480"/>
                  </a:cubicBezTo>
                  <a:cubicBezTo>
                    <a:pt x="286" y="417"/>
                    <a:pt x="339" y="353"/>
                    <a:pt x="388" y="289"/>
                  </a:cubicBezTo>
                  <a:cubicBezTo>
                    <a:pt x="436" y="225"/>
                    <a:pt x="467" y="179"/>
                    <a:pt x="480" y="151"/>
                  </a:cubicBezTo>
                  <a:cubicBezTo>
                    <a:pt x="494" y="123"/>
                    <a:pt x="501" y="91"/>
                    <a:pt x="501" y="54"/>
                  </a:cubicBezTo>
                  <a:cubicBezTo>
                    <a:pt x="501" y="18"/>
                    <a:pt x="511" y="0"/>
                    <a:pt x="5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3101" y="7033"/>
              <a:ext cx="551" cy="56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561">
                  <a:moveTo>
                    <a:pt x="393" y="0"/>
                  </a:moveTo>
                  <a:cubicBezTo>
                    <a:pt x="417" y="0"/>
                    <a:pt x="449" y="17"/>
                    <a:pt x="490" y="52"/>
                  </a:cubicBezTo>
                  <a:cubicBezTo>
                    <a:pt x="531" y="86"/>
                    <a:pt x="551" y="116"/>
                    <a:pt x="551" y="141"/>
                  </a:cubicBezTo>
                  <a:cubicBezTo>
                    <a:pt x="551" y="164"/>
                    <a:pt x="539" y="184"/>
                    <a:pt x="515" y="200"/>
                  </a:cubicBezTo>
                  <a:cubicBezTo>
                    <a:pt x="491" y="217"/>
                    <a:pt x="448" y="255"/>
                    <a:pt x="386" y="314"/>
                  </a:cubicBezTo>
                  <a:cubicBezTo>
                    <a:pt x="296" y="397"/>
                    <a:pt x="219" y="459"/>
                    <a:pt x="157" y="500"/>
                  </a:cubicBezTo>
                  <a:cubicBezTo>
                    <a:pt x="94" y="541"/>
                    <a:pt x="52" y="561"/>
                    <a:pt x="28" y="561"/>
                  </a:cubicBezTo>
                  <a:cubicBezTo>
                    <a:pt x="9" y="561"/>
                    <a:pt x="0" y="554"/>
                    <a:pt x="0" y="539"/>
                  </a:cubicBezTo>
                  <a:cubicBezTo>
                    <a:pt x="0" y="524"/>
                    <a:pt x="8" y="519"/>
                    <a:pt x="23" y="525"/>
                  </a:cubicBezTo>
                  <a:cubicBezTo>
                    <a:pt x="103" y="440"/>
                    <a:pt x="179" y="351"/>
                    <a:pt x="250" y="260"/>
                  </a:cubicBezTo>
                  <a:cubicBezTo>
                    <a:pt x="322" y="169"/>
                    <a:pt x="358" y="103"/>
                    <a:pt x="358" y="62"/>
                  </a:cubicBezTo>
                  <a:cubicBezTo>
                    <a:pt x="358" y="21"/>
                    <a:pt x="369" y="0"/>
                    <a:pt x="39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696" y="7059"/>
              <a:ext cx="1125" cy="147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5" h="1478">
                  <a:moveTo>
                    <a:pt x="452" y="138"/>
                  </a:moveTo>
                  <a:cubicBezTo>
                    <a:pt x="418" y="138"/>
                    <a:pt x="379" y="146"/>
                    <a:pt x="332" y="163"/>
                  </a:cubicBezTo>
                  <a:cubicBezTo>
                    <a:pt x="303" y="174"/>
                    <a:pt x="264" y="180"/>
                    <a:pt x="214" y="182"/>
                  </a:cubicBezTo>
                  <a:cubicBezTo>
                    <a:pt x="216" y="245"/>
                    <a:pt x="215" y="302"/>
                    <a:pt x="210" y="354"/>
                  </a:cubicBezTo>
                  <a:cubicBezTo>
                    <a:pt x="279" y="322"/>
                    <a:pt x="323" y="307"/>
                    <a:pt x="342" y="307"/>
                  </a:cubicBezTo>
                  <a:cubicBezTo>
                    <a:pt x="360" y="307"/>
                    <a:pt x="380" y="311"/>
                    <a:pt x="400" y="321"/>
                  </a:cubicBezTo>
                  <a:cubicBezTo>
                    <a:pt x="420" y="330"/>
                    <a:pt x="430" y="344"/>
                    <a:pt x="430" y="364"/>
                  </a:cubicBezTo>
                  <a:cubicBezTo>
                    <a:pt x="430" y="383"/>
                    <a:pt x="407" y="399"/>
                    <a:pt x="359" y="413"/>
                  </a:cubicBezTo>
                  <a:cubicBezTo>
                    <a:pt x="311" y="426"/>
                    <a:pt x="275" y="433"/>
                    <a:pt x="250" y="433"/>
                  </a:cubicBezTo>
                  <a:cubicBezTo>
                    <a:pt x="225" y="433"/>
                    <a:pt x="210" y="431"/>
                    <a:pt x="207" y="428"/>
                  </a:cubicBezTo>
                  <a:cubicBezTo>
                    <a:pt x="206" y="482"/>
                    <a:pt x="205" y="538"/>
                    <a:pt x="205" y="595"/>
                  </a:cubicBezTo>
                  <a:cubicBezTo>
                    <a:pt x="283" y="570"/>
                    <a:pt x="332" y="557"/>
                    <a:pt x="351" y="557"/>
                  </a:cubicBezTo>
                  <a:cubicBezTo>
                    <a:pt x="370" y="557"/>
                    <a:pt x="382" y="558"/>
                    <a:pt x="388" y="560"/>
                  </a:cubicBezTo>
                  <a:cubicBezTo>
                    <a:pt x="393" y="562"/>
                    <a:pt x="397" y="563"/>
                    <a:pt x="399" y="563"/>
                  </a:cubicBezTo>
                  <a:cubicBezTo>
                    <a:pt x="401" y="563"/>
                    <a:pt x="404" y="561"/>
                    <a:pt x="408" y="557"/>
                  </a:cubicBezTo>
                  <a:cubicBezTo>
                    <a:pt x="411" y="554"/>
                    <a:pt x="423" y="498"/>
                    <a:pt x="442" y="389"/>
                  </a:cubicBezTo>
                  <a:cubicBezTo>
                    <a:pt x="461" y="281"/>
                    <a:pt x="471" y="204"/>
                    <a:pt x="471" y="158"/>
                  </a:cubicBezTo>
                  <a:cubicBezTo>
                    <a:pt x="471" y="145"/>
                    <a:pt x="464" y="138"/>
                    <a:pt x="452" y="138"/>
                  </a:cubicBezTo>
                  <a:close/>
                  <a:moveTo>
                    <a:pt x="484" y="0"/>
                  </a:moveTo>
                  <a:cubicBezTo>
                    <a:pt x="507" y="0"/>
                    <a:pt x="538" y="11"/>
                    <a:pt x="576" y="33"/>
                  </a:cubicBezTo>
                  <a:lnTo>
                    <a:pt x="657" y="78"/>
                  </a:lnTo>
                  <a:cubicBezTo>
                    <a:pt x="684" y="93"/>
                    <a:pt x="698" y="110"/>
                    <a:pt x="698" y="128"/>
                  </a:cubicBezTo>
                  <a:cubicBezTo>
                    <a:pt x="698" y="141"/>
                    <a:pt x="689" y="155"/>
                    <a:pt x="673" y="170"/>
                  </a:cubicBezTo>
                  <a:cubicBezTo>
                    <a:pt x="657" y="184"/>
                    <a:pt x="641" y="204"/>
                    <a:pt x="628" y="229"/>
                  </a:cubicBezTo>
                  <a:cubicBezTo>
                    <a:pt x="614" y="255"/>
                    <a:pt x="603" y="299"/>
                    <a:pt x="594" y="361"/>
                  </a:cubicBezTo>
                  <a:cubicBezTo>
                    <a:pt x="586" y="423"/>
                    <a:pt x="567" y="493"/>
                    <a:pt x="536" y="569"/>
                  </a:cubicBezTo>
                  <a:cubicBezTo>
                    <a:pt x="505" y="645"/>
                    <a:pt x="476" y="684"/>
                    <a:pt x="448" y="684"/>
                  </a:cubicBezTo>
                  <a:cubicBezTo>
                    <a:pt x="436" y="684"/>
                    <a:pt x="425" y="678"/>
                    <a:pt x="415" y="666"/>
                  </a:cubicBezTo>
                  <a:cubicBezTo>
                    <a:pt x="405" y="654"/>
                    <a:pt x="396" y="648"/>
                    <a:pt x="390" y="648"/>
                  </a:cubicBezTo>
                  <a:cubicBezTo>
                    <a:pt x="383" y="648"/>
                    <a:pt x="364" y="652"/>
                    <a:pt x="332" y="659"/>
                  </a:cubicBezTo>
                  <a:cubicBezTo>
                    <a:pt x="304" y="666"/>
                    <a:pt x="268" y="670"/>
                    <a:pt x="224" y="674"/>
                  </a:cubicBezTo>
                  <a:lnTo>
                    <a:pt x="207" y="675"/>
                  </a:lnTo>
                  <a:lnTo>
                    <a:pt x="205" y="673"/>
                  </a:lnTo>
                  <a:lnTo>
                    <a:pt x="205" y="675"/>
                  </a:lnTo>
                  <a:lnTo>
                    <a:pt x="207" y="675"/>
                  </a:lnTo>
                  <a:lnTo>
                    <a:pt x="213" y="678"/>
                  </a:lnTo>
                  <a:cubicBezTo>
                    <a:pt x="255" y="706"/>
                    <a:pt x="327" y="763"/>
                    <a:pt x="428" y="849"/>
                  </a:cubicBezTo>
                  <a:cubicBezTo>
                    <a:pt x="465" y="807"/>
                    <a:pt x="501" y="763"/>
                    <a:pt x="537" y="717"/>
                  </a:cubicBezTo>
                  <a:cubicBezTo>
                    <a:pt x="572" y="670"/>
                    <a:pt x="596" y="635"/>
                    <a:pt x="609" y="610"/>
                  </a:cubicBezTo>
                  <a:cubicBezTo>
                    <a:pt x="622" y="586"/>
                    <a:pt x="629" y="566"/>
                    <a:pt x="629" y="552"/>
                  </a:cubicBezTo>
                  <a:cubicBezTo>
                    <a:pt x="629" y="518"/>
                    <a:pt x="641" y="501"/>
                    <a:pt x="665" y="501"/>
                  </a:cubicBezTo>
                  <a:cubicBezTo>
                    <a:pt x="689" y="501"/>
                    <a:pt x="722" y="512"/>
                    <a:pt x="764" y="536"/>
                  </a:cubicBezTo>
                  <a:cubicBezTo>
                    <a:pt x="807" y="559"/>
                    <a:pt x="828" y="582"/>
                    <a:pt x="828" y="602"/>
                  </a:cubicBezTo>
                  <a:cubicBezTo>
                    <a:pt x="828" y="623"/>
                    <a:pt x="819" y="639"/>
                    <a:pt x="801" y="650"/>
                  </a:cubicBezTo>
                  <a:cubicBezTo>
                    <a:pt x="784" y="661"/>
                    <a:pt x="745" y="693"/>
                    <a:pt x="683" y="748"/>
                  </a:cubicBezTo>
                  <a:cubicBezTo>
                    <a:pt x="614" y="801"/>
                    <a:pt x="546" y="848"/>
                    <a:pt x="478" y="890"/>
                  </a:cubicBezTo>
                  <a:cubicBezTo>
                    <a:pt x="565" y="953"/>
                    <a:pt x="646" y="1004"/>
                    <a:pt x="723" y="1043"/>
                  </a:cubicBezTo>
                  <a:cubicBezTo>
                    <a:pt x="799" y="1083"/>
                    <a:pt x="917" y="1119"/>
                    <a:pt x="1076" y="1152"/>
                  </a:cubicBezTo>
                  <a:cubicBezTo>
                    <a:pt x="1109" y="1160"/>
                    <a:pt x="1125" y="1175"/>
                    <a:pt x="1125" y="1197"/>
                  </a:cubicBezTo>
                  <a:cubicBezTo>
                    <a:pt x="1125" y="1213"/>
                    <a:pt x="1118" y="1224"/>
                    <a:pt x="1104" y="1230"/>
                  </a:cubicBezTo>
                  <a:cubicBezTo>
                    <a:pt x="1091" y="1235"/>
                    <a:pt x="1047" y="1242"/>
                    <a:pt x="974" y="1250"/>
                  </a:cubicBezTo>
                  <a:cubicBezTo>
                    <a:pt x="901" y="1257"/>
                    <a:pt x="847" y="1261"/>
                    <a:pt x="812" y="1261"/>
                  </a:cubicBezTo>
                  <a:cubicBezTo>
                    <a:pt x="777" y="1261"/>
                    <a:pt x="749" y="1258"/>
                    <a:pt x="730" y="1253"/>
                  </a:cubicBezTo>
                  <a:cubicBezTo>
                    <a:pt x="710" y="1247"/>
                    <a:pt x="694" y="1238"/>
                    <a:pt x="680" y="1226"/>
                  </a:cubicBezTo>
                  <a:lnTo>
                    <a:pt x="561" y="1119"/>
                  </a:lnTo>
                  <a:cubicBezTo>
                    <a:pt x="499" y="1060"/>
                    <a:pt x="450" y="1011"/>
                    <a:pt x="413" y="971"/>
                  </a:cubicBezTo>
                  <a:cubicBezTo>
                    <a:pt x="334" y="892"/>
                    <a:pt x="264" y="820"/>
                    <a:pt x="204" y="755"/>
                  </a:cubicBezTo>
                  <a:cubicBezTo>
                    <a:pt x="202" y="1001"/>
                    <a:pt x="198" y="1160"/>
                    <a:pt x="193" y="1235"/>
                  </a:cubicBezTo>
                  <a:cubicBezTo>
                    <a:pt x="208" y="1219"/>
                    <a:pt x="247" y="1198"/>
                    <a:pt x="309" y="1171"/>
                  </a:cubicBezTo>
                  <a:cubicBezTo>
                    <a:pt x="370" y="1144"/>
                    <a:pt x="410" y="1131"/>
                    <a:pt x="428" y="1131"/>
                  </a:cubicBezTo>
                  <a:cubicBezTo>
                    <a:pt x="446" y="1131"/>
                    <a:pt x="455" y="1139"/>
                    <a:pt x="455" y="1156"/>
                  </a:cubicBezTo>
                  <a:cubicBezTo>
                    <a:pt x="455" y="1172"/>
                    <a:pt x="446" y="1187"/>
                    <a:pt x="427" y="1200"/>
                  </a:cubicBezTo>
                  <a:cubicBezTo>
                    <a:pt x="376" y="1234"/>
                    <a:pt x="326" y="1274"/>
                    <a:pt x="275" y="1318"/>
                  </a:cubicBezTo>
                  <a:cubicBezTo>
                    <a:pt x="224" y="1362"/>
                    <a:pt x="185" y="1400"/>
                    <a:pt x="156" y="1434"/>
                  </a:cubicBezTo>
                  <a:cubicBezTo>
                    <a:pt x="130" y="1463"/>
                    <a:pt x="106" y="1478"/>
                    <a:pt x="86" y="1478"/>
                  </a:cubicBezTo>
                  <a:cubicBezTo>
                    <a:pt x="66" y="1478"/>
                    <a:pt x="47" y="1459"/>
                    <a:pt x="28" y="1422"/>
                  </a:cubicBezTo>
                  <a:cubicBezTo>
                    <a:pt x="9" y="1385"/>
                    <a:pt x="0" y="1356"/>
                    <a:pt x="0" y="1336"/>
                  </a:cubicBezTo>
                  <a:cubicBezTo>
                    <a:pt x="0" y="1316"/>
                    <a:pt x="9" y="1297"/>
                    <a:pt x="27" y="1278"/>
                  </a:cubicBezTo>
                  <a:cubicBezTo>
                    <a:pt x="45" y="1260"/>
                    <a:pt x="58" y="1225"/>
                    <a:pt x="66" y="1175"/>
                  </a:cubicBezTo>
                  <a:cubicBezTo>
                    <a:pt x="75" y="1124"/>
                    <a:pt x="82" y="1035"/>
                    <a:pt x="87" y="906"/>
                  </a:cubicBezTo>
                  <a:cubicBezTo>
                    <a:pt x="92" y="777"/>
                    <a:pt x="94" y="646"/>
                    <a:pt x="94" y="511"/>
                  </a:cubicBezTo>
                  <a:cubicBezTo>
                    <a:pt x="94" y="377"/>
                    <a:pt x="91" y="290"/>
                    <a:pt x="86" y="250"/>
                  </a:cubicBezTo>
                  <a:cubicBezTo>
                    <a:pt x="80" y="211"/>
                    <a:pt x="72" y="181"/>
                    <a:pt x="61" y="161"/>
                  </a:cubicBezTo>
                  <a:cubicBezTo>
                    <a:pt x="51" y="142"/>
                    <a:pt x="45" y="124"/>
                    <a:pt x="45" y="108"/>
                  </a:cubicBezTo>
                  <a:cubicBezTo>
                    <a:pt x="45" y="93"/>
                    <a:pt x="56" y="85"/>
                    <a:pt x="77" y="85"/>
                  </a:cubicBezTo>
                  <a:cubicBezTo>
                    <a:pt x="99" y="85"/>
                    <a:pt x="126" y="91"/>
                    <a:pt x="159" y="104"/>
                  </a:cubicBezTo>
                  <a:cubicBezTo>
                    <a:pt x="210" y="98"/>
                    <a:pt x="260" y="87"/>
                    <a:pt x="308" y="71"/>
                  </a:cubicBezTo>
                  <a:cubicBezTo>
                    <a:pt x="357" y="55"/>
                    <a:pt x="392" y="39"/>
                    <a:pt x="415" y="24"/>
                  </a:cubicBezTo>
                  <a:cubicBezTo>
                    <a:pt x="438" y="8"/>
                    <a:pt x="461" y="0"/>
                    <a:pt x="484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42605" y="2139315"/>
            <a:ext cx="1272540" cy="1050290"/>
            <a:chOff x="9032" y="6932"/>
            <a:chExt cx="1768" cy="1460"/>
          </a:xfrm>
        </p:grpSpPr>
        <p:sp>
          <p:nvSpPr>
            <p:cNvPr id="58" name="文本框 57"/>
            <p:cNvSpPr txBox="1"/>
            <p:nvPr/>
          </p:nvSpPr>
          <p:spPr>
            <a:xfrm>
              <a:off x="9796" y="6932"/>
              <a:ext cx="1004" cy="146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4" h="1461">
                  <a:moveTo>
                    <a:pt x="434" y="672"/>
                  </a:moveTo>
                  <a:cubicBezTo>
                    <a:pt x="419" y="672"/>
                    <a:pt x="385" y="680"/>
                    <a:pt x="330" y="697"/>
                  </a:cubicBezTo>
                  <a:cubicBezTo>
                    <a:pt x="276" y="713"/>
                    <a:pt x="234" y="721"/>
                    <a:pt x="206" y="721"/>
                  </a:cubicBezTo>
                  <a:cubicBezTo>
                    <a:pt x="185" y="721"/>
                    <a:pt x="172" y="720"/>
                    <a:pt x="168" y="717"/>
                  </a:cubicBezTo>
                  <a:lnTo>
                    <a:pt x="167" y="716"/>
                  </a:lnTo>
                  <a:lnTo>
                    <a:pt x="167" y="714"/>
                  </a:lnTo>
                  <a:cubicBezTo>
                    <a:pt x="167" y="714"/>
                    <a:pt x="167" y="715"/>
                    <a:pt x="167" y="715"/>
                  </a:cubicBezTo>
                  <a:lnTo>
                    <a:pt x="167" y="716"/>
                  </a:lnTo>
                  <a:lnTo>
                    <a:pt x="167" y="751"/>
                  </a:lnTo>
                  <a:lnTo>
                    <a:pt x="165" y="752"/>
                  </a:lnTo>
                  <a:cubicBezTo>
                    <a:pt x="154" y="757"/>
                    <a:pt x="149" y="766"/>
                    <a:pt x="149" y="779"/>
                  </a:cubicBezTo>
                  <a:cubicBezTo>
                    <a:pt x="149" y="795"/>
                    <a:pt x="154" y="808"/>
                    <a:pt x="165" y="819"/>
                  </a:cubicBezTo>
                  <a:lnTo>
                    <a:pt x="167" y="820"/>
                  </a:lnTo>
                  <a:lnTo>
                    <a:pt x="166" y="858"/>
                  </a:lnTo>
                  <a:cubicBezTo>
                    <a:pt x="165" y="935"/>
                    <a:pt x="163" y="1007"/>
                    <a:pt x="161" y="1074"/>
                  </a:cubicBezTo>
                  <a:lnTo>
                    <a:pt x="156" y="1206"/>
                  </a:lnTo>
                  <a:cubicBezTo>
                    <a:pt x="250" y="1146"/>
                    <a:pt x="316" y="1087"/>
                    <a:pt x="354" y="1031"/>
                  </a:cubicBezTo>
                  <a:cubicBezTo>
                    <a:pt x="300" y="961"/>
                    <a:pt x="262" y="913"/>
                    <a:pt x="240" y="885"/>
                  </a:cubicBezTo>
                  <a:cubicBezTo>
                    <a:pt x="217" y="858"/>
                    <a:pt x="196" y="839"/>
                    <a:pt x="177" y="828"/>
                  </a:cubicBezTo>
                  <a:cubicBezTo>
                    <a:pt x="175" y="827"/>
                    <a:pt x="173" y="825"/>
                    <a:pt x="170" y="824"/>
                  </a:cubicBezTo>
                  <a:lnTo>
                    <a:pt x="167" y="820"/>
                  </a:lnTo>
                  <a:lnTo>
                    <a:pt x="167" y="811"/>
                  </a:lnTo>
                  <a:cubicBezTo>
                    <a:pt x="167" y="795"/>
                    <a:pt x="167" y="779"/>
                    <a:pt x="167" y="763"/>
                  </a:cubicBezTo>
                  <a:lnTo>
                    <a:pt x="167" y="751"/>
                  </a:lnTo>
                  <a:lnTo>
                    <a:pt x="171" y="749"/>
                  </a:lnTo>
                  <a:cubicBezTo>
                    <a:pt x="177" y="748"/>
                    <a:pt x="182" y="747"/>
                    <a:pt x="189" y="747"/>
                  </a:cubicBezTo>
                  <a:cubicBezTo>
                    <a:pt x="216" y="747"/>
                    <a:pt x="246" y="761"/>
                    <a:pt x="279" y="789"/>
                  </a:cubicBezTo>
                  <a:cubicBezTo>
                    <a:pt x="312" y="816"/>
                    <a:pt x="355" y="867"/>
                    <a:pt x="408" y="941"/>
                  </a:cubicBezTo>
                  <a:cubicBezTo>
                    <a:pt x="419" y="907"/>
                    <a:pt x="429" y="862"/>
                    <a:pt x="440" y="807"/>
                  </a:cubicBezTo>
                  <a:cubicBezTo>
                    <a:pt x="450" y="751"/>
                    <a:pt x="455" y="715"/>
                    <a:pt x="455" y="698"/>
                  </a:cubicBezTo>
                  <a:cubicBezTo>
                    <a:pt x="455" y="681"/>
                    <a:pt x="448" y="672"/>
                    <a:pt x="434" y="672"/>
                  </a:cubicBezTo>
                  <a:close/>
                  <a:moveTo>
                    <a:pt x="446" y="0"/>
                  </a:moveTo>
                  <a:cubicBezTo>
                    <a:pt x="468" y="0"/>
                    <a:pt x="504" y="14"/>
                    <a:pt x="554" y="42"/>
                  </a:cubicBezTo>
                  <a:cubicBezTo>
                    <a:pt x="603" y="70"/>
                    <a:pt x="628" y="92"/>
                    <a:pt x="628" y="109"/>
                  </a:cubicBezTo>
                  <a:cubicBezTo>
                    <a:pt x="628" y="126"/>
                    <a:pt x="620" y="145"/>
                    <a:pt x="603" y="165"/>
                  </a:cubicBezTo>
                  <a:cubicBezTo>
                    <a:pt x="580" y="191"/>
                    <a:pt x="565" y="213"/>
                    <a:pt x="558" y="228"/>
                  </a:cubicBezTo>
                  <a:cubicBezTo>
                    <a:pt x="552" y="244"/>
                    <a:pt x="543" y="276"/>
                    <a:pt x="533" y="324"/>
                  </a:cubicBezTo>
                  <a:cubicBezTo>
                    <a:pt x="523" y="372"/>
                    <a:pt x="502" y="418"/>
                    <a:pt x="471" y="464"/>
                  </a:cubicBezTo>
                  <a:cubicBezTo>
                    <a:pt x="441" y="510"/>
                    <a:pt x="412" y="533"/>
                    <a:pt x="387" y="533"/>
                  </a:cubicBezTo>
                  <a:cubicBezTo>
                    <a:pt x="362" y="533"/>
                    <a:pt x="342" y="514"/>
                    <a:pt x="329" y="476"/>
                  </a:cubicBezTo>
                  <a:cubicBezTo>
                    <a:pt x="299" y="441"/>
                    <a:pt x="276" y="414"/>
                    <a:pt x="262" y="396"/>
                  </a:cubicBezTo>
                  <a:cubicBezTo>
                    <a:pt x="248" y="377"/>
                    <a:pt x="241" y="362"/>
                    <a:pt x="241" y="349"/>
                  </a:cubicBezTo>
                  <a:cubicBezTo>
                    <a:pt x="241" y="336"/>
                    <a:pt x="247" y="329"/>
                    <a:pt x="259" y="329"/>
                  </a:cubicBezTo>
                  <a:cubicBezTo>
                    <a:pt x="272" y="329"/>
                    <a:pt x="288" y="332"/>
                    <a:pt x="308" y="339"/>
                  </a:cubicBezTo>
                  <a:cubicBezTo>
                    <a:pt x="328" y="345"/>
                    <a:pt x="344" y="348"/>
                    <a:pt x="356" y="348"/>
                  </a:cubicBezTo>
                  <a:cubicBezTo>
                    <a:pt x="368" y="348"/>
                    <a:pt x="376" y="346"/>
                    <a:pt x="379" y="342"/>
                  </a:cubicBezTo>
                  <a:cubicBezTo>
                    <a:pt x="382" y="337"/>
                    <a:pt x="388" y="312"/>
                    <a:pt x="398" y="267"/>
                  </a:cubicBezTo>
                  <a:cubicBezTo>
                    <a:pt x="407" y="222"/>
                    <a:pt x="412" y="191"/>
                    <a:pt x="412" y="174"/>
                  </a:cubicBezTo>
                  <a:cubicBezTo>
                    <a:pt x="412" y="157"/>
                    <a:pt x="411" y="149"/>
                    <a:pt x="408" y="149"/>
                  </a:cubicBezTo>
                  <a:cubicBezTo>
                    <a:pt x="405" y="149"/>
                    <a:pt x="387" y="152"/>
                    <a:pt x="354" y="159"/>
                  </a:cubicBezTo>
                  <a:cubicBezTo>
                    <a:pt x="321" y="165"/>
                    <a:pt x="291" y="172"/>
                    <a:pt x="264" y="179"/>
                  </a:cubicBezTo>
                  <a:cubicBezTo>
                    <a:pt x="226" y="193"/>
                    <a:pt x="194" y="198"/>
                    <a:pt x="165" y="194"/>
                  </a:cubicBezTo>
                  <a:cubicBezTo>
                    <a:pt x="169" y="313"/>
                    <a:pt x="169" y="464"/>
                    <a:pt x="167" y="647"/>
                  </a:cubicBezTo>
                  <a:cubicBezTo>
                    <a:pt x="294" y="611"/>
                    <a:pt x="375" y="581"/>
                    <a:pt x="410" y="557"/>
                  </a:cubicBezTo>
                  <a:cubicBezTo>
                    <a:pt x="431" y="545"/>
                    <a:pt x="451" y="538"/>
                    <a:pt x="470" y="538"/>
                  </a:cubicBezTo>
                  <a:cubicBezTo>
                    <a:pt x="490" y="538"/>
                    <a:pt x="525" y="551"/>
                    <a:pt x="576" y="576"/>
                  </a:cubicBezTo>
                  <a:cubicBezTo>
                    <a:pt x="627" y="601"/>
                    <a:pt x="653" y="627"/>
                    <a:pt x="653" y="655"/>
                  </a:cubicBezTo>
                  <a:cubicBezTo>
                    <a:pt x="653" y="669"/>
                    <a:pt x="647" y="684"/>
                    <a:pt x="635" y="698"/>
                  </a:cubicBezTo>
                  <a:cubicBezTo>
                    <a:pt x="607" y="735"/>
                    <a:pt x="580" y="795"/>
                    <a:pt x="556" y="878"/>
                  </a:cubicBezTo>
                  <a:cubicBezTo>
                    <a:pt x="540" y="932"/>
                    <a:pt x="518" y="982"/>
                    <a:pt x="489" y="1026"/>
                  </a:cubicBezTo>
                  <a:cubicBezTo>
                    <a:pt x="539" y="1082"/>
                    <a:pt x="601" y="1130"/>
                    <a:pt x="674" y="1172"/>
                  </a:cubicBezTo>
                  <a:cubicBezTo>
                    <a:pt x="747" y="1214"/>
                    <a:pt x="840" y="1249"/>
                    <a:pt x="954" y="1279"/>
                  </a:cubicBezTo>
                  <a:cubicBezTo>
                    <a:pt x="988" y="1288"/>
                    <a:pt x="1004" y="1302"/>
                    <a:pt x="1004" y="1323"/>
                  </a:cubicBezTo>
                  <a:cubicBezTo>
                    <a:pt x="1004" y="1338"/>
                    <a:pt x="998" y="1348"/>
                    <a:pt x="985" y="1353"/>
                  </a:cubicBezTo>
                  <a:cubicBezTo>
                    <a:pt x="971" y="1358"/>
                    <a:pt x="933" y="1365"/>
                    <a:pt x="871" y="1372"/>
                  </a:cubicBezTo>
                  <a:cubicBezTo>
                    <a:pt x="809" y="1380"/>
                    <a:pt x="758" y="1384"/>
                    <a:pt x="718" y="1384"/>
                  </a:cubicBezTo>
                  <a:cubicBezTo>
                    <a:pt x="679" y="1384"/>
                    <a:pt x="646" y="1376"/>
                    <a:pt x="621" y="1361"/>
                  </a:cubicBezTo>
                  <a:cubicBezTo>
                    <a:pt x="596" y="1345"/>
                    <a:pt x="572" y="1320"/>
                    <a:pt x="548" y="1286"/>
                  </a:cubicBezTo>
                  <a:cubicBezTo>
                    <a:pt x="525" y="1252"/>
                    <a:pt x="483" y="1195"/>
                    <a:pt x="422" y="1115"/>
                  </a:cubicBezTo>
                  <a:cubicBezTo>
                    <a:pt x="398" y="1151"/>
                    <a:pt x="367" y="1182"/>
                    <a:pt x="327" y="1206"/>
                  </a:cubicBezTo>
                  <a:cubicBezTo>
                    <a:pt x="287" y="1230"/>
                    <a:pt x="229" y="1251"/>
                    <a:pt x="153" y="1271"/>
                  </a:cubicBezTo>
                  <a:cubicBezTo>
                    <a:pt x="145" y="1397"/>
                    <a:pt x="121" y="1461"/>
                    <a:pt x="81" y="1461"/>
                  </a:cubicBezTo>
                  <a:cubicBezTo>
                    <a:pt x="58" y="1461"/>
                    <a:pt x="41" y="1443"/>
                    <a:pt x="28" y="1407"/>
                  </a:cubicBezTo>
                  <a:cubicBezTo>
                    <a:pt x="16" y="1371"/>
                    <a:pt x="9" y="1341"/>
                    <a:pt x="9" y="1318"/>
                  </a:cubicBezTo>
                  <a:cubicBezTo>
                    <a:pt x="9" y="1294"/>
                    <a:pt x="13" y="1272"/>
                    <a:pt x="20" y="1251"/>
                  </a:cubicBezTo>
                  <a:cubicBezTo>
                    <a:pt x="27" y="1229"/>
                    <a:pt x="34" y="1153"/>
                    <a:pt x="41" y="1024"/>
                  </a:cubicBezTo>
                  <a:cubicBezTo>
                    <a:pt x="47" y="894"/>
                    <a:pt x="51" y="776"/>
                    <a:pt x="51" y="670"/>
                  </a:cubicBezTo>
                  <a:cubicBezTo>
                    <a:pt x="51" y="564"/>
                    <a:pt x="49" y="467"/>
                    <a:pt x="45" y="379"/>
                  </a:cubicBezTo>
                  <a:cubicBezTo>
                    <a:pt x="41" y="291"/>
                    <a:pt x="38" y="235"/>
                    <a:pt x="35" y="212"/>
                  </a:cubicBezTo>
                  <a:cubicBezTo>
                    <a:pt x="32" y="188"/>
                    <a:pt x="26" y="169"/>
                    <a:pt x="15" y="154"/>
                  </a:cubicBezTo>
                  <a:cubicBezTo>
                    <a:pt x="5" y="138"/>
                    <a:pt x="0" y="121"/>
                    <a:pt x="0" y="103"/>
                  </a:cubicBezTo>
                  <a:cubicBezTo>
                    <a:pt x="0" y="84"/>
                    <a:pt x="13" y="75"/>
                    <a:pt x="38" y="75"/>
                  </a:cubicBezTo>
                  <a:cubicBezTo>
                    <a:pt x="64" y="75"/>
                    <a:pt x="98" y="87"/>
                    <a:pt x="140" y="109"/>
                  </a:cubicBezTo>
                  <a:cubicBezTo>
                    <a:pt x="228" y="106"/>
                    <a:pt x="307" y="78"/>
                    <a:pt x="377" y="26"/>
                  </a:cubicBezTo>
                  <a:cubicBezTo>
                    <a:pt x="400" y="9"/>
                    <a:pt x="423" y="0"/>
                    <a:pt x="446" y="0"/>
                  </a:cubicBezTo>
                  <a:close/>
                </a:path>
              </a:pathLst>
            </a:custGeom>
            <a:solidFill>
              <a:srgbClr val="E6BBB9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032" y="7005"/>
              <a:ext cx="720" cy="13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0" h="1352">
                  <a:moveTo>
                    <a:pt x="584" y="0"/>
                  </a:moveTo>
                  <a:cubicBezTo>
                    <a:pt x="603" y="0"/>
                    <a:pt x="630" y="11"/>
                    <a:pt x="666" y="34"/>
                  </a:cubicBezTo>
                  <a:cubicBezTo>
                    <a:pt x="702" y="56"/>
                    <a:pt x="720" y="79"/>
                    <a:pt x="720" y="102"/>
                  </a:cubicBezTo>
                  <a:cubicBezTo>
                    <a:pt x="720" y="114"/>
                    <a:pt x="713" y="132"/>
                    <a:pt x="698" y="155"/>
                  </a:cubicBezTo>
                  <a:cubicBezTo>
                    <a:pt x="684" y="179"/>
                    <a:pt x="674" y="210"/>
                    <a:pt x="669" y="247"/>
                  </a:cubicBezTo>
                  <a:cubicBezTo>
                    <a:pt x="664" y="284"/>
                    <a:pt x="660" y="372"/>
                    <a:pt x="658" y="511"/>
                  </a:cubicBezTo>
                  <a:lnTo>
                    <a:pt x="651" y="928"/>
                  </a:lnTo>
                  <a:cubicBezTo>
                    <a:pt x="651" y="1094"/>
                    <a:pt x="636" y="1206"/>
                    <a:pt x="605" y="1263"/>
                  </a:cubicBezTo>
                  <a:cubicBezTo>
                    <a:pt x="575" y="1321"/>
                    <a:pt x="550" y="1350"/>
                    <a:pt x="529" y="1350"/>
                  </a:cubicBezTo>
                  <a:cubicBezTo>
                    <a:pt x="508" y="1350"/>
                    <a:pt x="490" y="1328"/>
                    <a:pt x="474" y="1286"/>
                  </a:cubicBezTo>
                  <a:cubicBezTo>
                    <a:pt x="448" y="1229"/>
                    <a:pt x="425" y="1187"/>
                    <a:pt x="406" y="1161"/>
                  </a:cubicBezTo>
                  <a:cubicBezTo>
                    <a:pt x="388" y="1136"/>
                    <a:pt x="378" y="1115"/>
                    <a:pt x="378" y="1100"/>
                  </a:cubicBezTo>
                  <a:cubicBezTo>
                    <a:pt x="378" y="1086"/>
                    <a:pt x="385" y="1078"/>
                    <a:pt x="398" y="1078"/>
                  </a:cubicBezTo>
                  <a:cubicBezTo>
                    <a:pt x="412" y="1078"/>
                    <a:pt x="428" y="1083"/>
                    <a:pt x="448" y="1093"/>
                  </a:cubicBezTo>
                  <a:cubicBezTo>
                    <a:pt x="468" y="1102"/>
                    <a:pt x="483" y="1107"/>
                    <a:pt x="492" y="1107"/>
                  </a:cubicBezTo>
                  <a:cubicBezTo>
                    <a:pt x="501" y="1107"/>
                    <a:pt x="508" y="1097"/>
                    <a:pt x="512" y="1078"/>
                  </a:cubicBezTo>
                  <a:cubicBezTo>
                    <a:pt x="516" y="1060"/>
                    <a:pt x="521" y="951"/>
                    <a:pt x="528" y="751"/>
                  </a:cubicBezTo>
                  <a:lnTo>
                    <a:pt x="528" y="743"/>
                  </a:lnTo>
                  <a:lnTo>
                    <a:pt x="531" y="740"/>
                  </a:lnTo>
                  <a:cubicBezTo>
                    <a:pt x="535" y="733"/>
                    <a:pt x="538" y="726"/>
                    <a:pt x="538" y="719"/>
                  </a:cubicBezTo>
                  <a:cubicBezTo>
                    <a:pt x="538" y="709"/>
                    <a:pt x="535" y="700"/>
                    <a:pt x="531" y="693"/>
                  </a:cubicBezTo>
                  <a:lnTo>
                    <a:pt x="530" y="692"/>
                  </a:lnTo>
                  <a:lnTo>
                    <a:pt x="532" y="654"/>
                  </a:lnTo>
                  <a:cubicBezTo>
                    <a:pt x="534" y="590"/>
                    <a:pt x="535" y="529"/>
                    <a:pt x="537" y="471"/>
                  </a:cubicBezTo>
                  <a:lnTo>
                    <a:pt x="537" y="447"/>
                  </a:lnTo>
                  <a:lnTo>
                    <a:pt x="539" y="444"/>
                  </a:lnTo>
                  <a:cubicBezTo>
                    <a:pt x="543" y="437"/>
                    <a:pt x="545" y="430"/>
                    <a:pt x="545" y="422"/>
                  </a:cubicBezTo>
                  <a:cubicBezTo>
                    <a:pt x="545" y="413"/>
                    <a:pt x="543" y="405"/>
                    <a:pt x="539" y="399"/>
                  </a:cubicBezTo>
                  <a:lnTo>
                    <a:pt x="538" y="398"/>
                  </a:lnTo>
                  <a:lnTo>
                    <a:pt x="539" y="370"/>
                  </a:lnTo>
                  <a:cubicBezTo>
                    <a:pt x="540" y="305"/>
                    <a:pt x="540" y="245"/>
                    <a:pt x="540" y="188"/>
                  </a:cubicBezTo>
                  <a:cubicBezTo>
                    <a:pt x="540" y="153"/>
                    <a:pt x="535" y="136"/>
                    <a:pt x="523" y="136"/>
                  </a:cubicBezTo>
                  <a:cubicBezTo>
                    <a:pt x="521" y="136"/>
                    <a:pt x="516" y="137"/>
                    <a:pt x="510" y="139"/>
                  </a:cubicBezTo>
                  <a:cubicBezTo>
                    <a:pt x="461" y="153"/>
                    <a:pt x="422" y="160"/>
                    <a:pt x="395" y="160"/>
                  </a:cubicBezTo>
                  <a:cubicBezTo>
                    <a:pt x="396" y="222"/>
                    <a:pt x="395" y="300"/>
                    <a:pt x="391" y="395"/>
                  </a:cubicBezTo>
                  <a:cubicBezTo>
                    <a:pt x="428" y="379"/>
                    <a:pt x="455" y="371"/>
                    <a:pt x="470" y="371"/>
                  </a:cubicBezTo>
                  <a:cubicBezTo>
                    <a:pt x="486" y="371"/>
                    <a:pt x="502" y="375"/>
                    <a:pt x="519" y="383"/>
                  </a:cubicBezTo>
                  <a:cubicBezTo>
                    <a:pt x="526" y="386"/>
                    <a:pt x="531" y="390"/>
                    <a:pt x="535" y="394"/>
                  </a:cubicBezTo>
                  <a:lnTo>
                    <a:pt x="538" y="398"/>
                  </a:lnTo>
                  <a:lnTo>
                    <a:pt x="538" y="403"/>
                  </a:lnTo>
                  <a:cubicBezTo>
                    <a:pt x="538" y="414"/>
                    <a:pt x="538" y="426"/>
                    <a:pt x="537" y="437"/>
                  </a:cubicBezTo>
                  <a:lnTo>
                    <a:pt x="537" y="447"/>
                  </a:lnTo>
                  <a:lnTo>
                    <a:pt x="537" y="448"/>
                  </a:lnTo>
                  <a:cubicBezTo>
                    <a:pt x="527" y="461"/>
                    <a:pt x="510" y="471"/>
                    <a:pt x="485" y="479"/>
                  </a:cubicBezTo>
                  <a:cubicBezTo>
                    <a:pt x="444" y="491"/>
                    <a:pt x="412" y="495"/>
                    <a:pt x="388" y="492"/>
                  </a:cubicBezTo>
                  <a:cubicBezTo>
                    <a:pt x="385" y="565"/>
                    <a:pt x="379" y="631"/>
                    <a:pt x="372" y="691"/>
                  </a:cubicBezTo>
                  <a:cubicBezTo>
                    <a:pt x="406" y="672"/>
                    <a:pt x="433" y="662"/>
                    <a:pt x="452" y="662"/>
                  </a:cubicBezTo>
                  <a:cubicBezTo>
                    <a:pt x="472" y="662"/>
                    <a:pt x="492" y="667"/>
                    <a:pt x="510" y="676"/>
                  </a:cubicBezTo>
                  <a:cubicBezTo>
                    <a:pt x="517" y="679"/>
                    <a:pt x="523" y="683"/>
                    <a:pt x="527" y="688"/>
                  </a:cubicBezTo>
                  <a:lnTo>
                    <a:pt x="530" y="692"/>
                  </a:lnTo>
                  <a:lnTo>
                    <a:pt x="530" y="692"/>
                  </a:lnTo>
                  <a:cubicBezTo>
                    <a:pt x="530" y="705"/>
                    <a:pt x="529" y="719"/>
                    <a:pt x="529" y="732"/>
                  </a:cubicBezTo>
                  <a:lnTo>
                    <a:pt x="528" y="743"/>
                  </a:lnTo>
                  <a:lnTo>
                    <a:pt x="528" y="743"/>
                  </a:lnTo>
                  <a:cubicBezTo>
                    <a:pt x="520" y="752"/>
                    <a:pt x="507" y="760"/>
                    <a:pt x="489" y="767"/>
                  </a:cubicBezTo>
                  <a:cubicBezTo>
                    <a:pt x="457" y="779"/>
                    <a:pt x="428" y="785"/>
                    <a:pt x="403" y="785"/>
                  </a:cubicBezTo>
                  <a:cubicBezTo>
                    <a:pt x="378" y="785"/>
                    <a:pt x="365" y="784"/>
                    <a:pt x="363" y="781"/>
                  </a:cubicBezTo>
                  <a:cubicBezTo>
                    <a:pt x="328" y="980"/>
                    <a:pt x="271" y="1125"/>
                    <a:pt x="192" y="1216"/>
                  </a:cubicBezTo>
                  <a:cubicBezTo>
                    <a:pt x="113" y="1306"/>
                    <a:pt x="59" y="1352"/>
                    <a:pt x="28" y="1352"/>
                  </a:cubicBezTo>
                  <a:cubicBezTo>
                    <a:pt x="9" y="1352"/>
                    <a:pt x="0" y="1343"/>
                    <a:pt x="0" y="1326"/>
                  </a:cubicBezTo>
                  <a:cubicBezTo>
                    <a:pt x="0" y="1308"/>
                    <a:pt x="9" y="1289"/>
                    <a:pt x="27" y="1267"/>
                  </a:cubicBezTo>
                  <a:cubicBezTo>
                    <a:pt x="113" y="1157"/>
                    <a:pt x="174" y="1033"/>
                    <a:pt x="211" y="894"/>
                  </a:cubicBezTo>
                  <a:cubicBezTo>
                    <a:pt x="247" y="756"/>
                    <a:pt x="265" y="590"/>
                    <a:pt x="265" y="397"/>
                  </a:cubicBezTo>
                  <a:cubicBezTo>
                    <a:pt x="265" y="252"/>
                    <a:pt x="256" y="162"/>
                    <a:pt x="238" y="130"/>
                  </a:cubicBezTo>
                  <a:cubicBezTo>
                    <a:pt x="222" y="106"/>
                    <a:pt x="215" y="87"/>
                    <a:pt x="215" y="72"/>
                  </a:cubicBezTo>
                  <a:cubicBezTo>
                    <a:pt x="215" y="57"/>
                    <a:pt x="225" y="49"/>
                    <a:pt x="246" y="49"/>
                  </a:cubicBezTo>
                  <a:cubicBezTo>
                    <a:pt x="266" y="49"/>
                    <a:pt x="305" y="60"/>
                    <a:pt x="361" y="83"/>
                  </a:cubicBezTo>
                  <a:cubicBezTo>
                    <a:pt x="410" y="81"/>
                    <a:pt x="467" y="61"/>
                    <a:pt x="531" y="23"/>
                  </a:cubicBezTo>
                  <a:cubicBezTo>
                    <a:pt x="549" y="8"/>
                    <a:pt x="566" y="0"/>
                    <a:pt x="58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102600" y="4773930"/>
            <a:ext cx="1154430" cy="1146175"/>
            <a:chOff x="13075" y="7932"/>
            <a:chExt cx="1541" cy="1530"/>
          </a:xfrm>
        </p:grpSpPr>
        <p:sp>
          <p:nvSpPr>
            <p:cNvPr id="61" name="文本框 60"/>
            <p:cNvSpPr txBox="1"/>
            <p:nvPr/>
          </p:nvSpPr>
          <p:spPr>
            <a:xfrm>
              <a:off x="13075" y="7975"/>
              <a:ext cx="803" cy="13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1395">
                  <a:moveTo>
                    <a:pt x="629" y="0"/>
                  </a:moveTo>
                  <a:cubicBezTo>
                    <a:pt x="653" y="0"/>
                    <a:pt x="688" y="15"/>
                    <a:pt x="734" y="45"/>
                  </a:cubicBezTo>
                  <a:cubicBezTo>
                    <a:pt x="780" y="75"/>
                    <a:pt x="803" y="100"/>
                    <a:pt x="803" y="121"/>
                  </a:cubicBezTo>
                  <a:cubicBezTo>
                    <a:pt x="803" y="134"/>
                    <a:pt x="791" y="150"/>
                    <a:pt x="766" y="170"/>
                  </a:cubicBezTo>
                  <a:cubicBezTo>
                    <a:pt x="756" y="182"/>
                    <a:pt x="749" y="214"/>
                    <a:pt x="743" y="266"/>
                  </a:cubicBezTo>
                  <a:cubicBezTo>
                    <a:pt x="738" y="318"/>
                    <a:pt x="735" y="420"/>
                    <a:pt x="735" y="572"/>
                  </a:cubicBezTo>
                  <a:cubicBezTo>
                    <a:pt x="735" y="724"/>
                    <a:pt x="736" y="831"/>
                    <a:pt x="739" y="893"/>
                  </a:cubicBezTo>
                  <a:lnTo>
                    <a:pt x="741" y="1064"/>
                  </a:lnTo>
                  <a:cubicBezTo>
                    <a:pt x="741" y="1124"/>
                    <a:pt x="724" y="1188"/>
                    <a:pt x="689" y="1256"/>
                  </a:cubicBezTo>
                  <a:cubicBezTo>
                    <a:pt x="655" y="1324"/>
                    <a:pt x="623" y="1357"/>
                    <a:pt x="595" y="1357"/>
                  </a:cubicBezTo>
                  <a:cubicBezTo>
                    <a:pt x="575" y="1357"/>
                    <a:pt x="559" y="1343"/>
                    <a:pt x="547" y="1316"/>
                  </a:cubicBezTo>
                  <a:cubicBezTo>
                    <a:pt x="535" y="1288"/>
                    <a:pt x="519" y="1260"/>
                    <a:pt x="498" y="1230"/>
                  </a:cubicBezTo>
                  <a:cubicBezTo>
                    <a:pt x="478" y="1200"/>
                    <a:pt x="459" y="1177"/>
                    <a:pt x="442" y="1160"/>
                  </a:cubicBezTo>
                  <a:cubicBezTo>
                    <a:pt x="425" y="1143"/>
                    <a:pt x="416" y="1127"/>
                    <a:pt x="416" y="1112"/>
                  </a:cubicBezTo>
                  <a:cubicBezTo>
                    <a:pt x="416" y="1097"/>
                    <a:pt x="423" y="1090"/>
                    <a:pt x="438" y="1090"/>
                  </a:cubicBezTo>
                  <a:cubicBezTo>
                    <a:pt x="452" y="1090"/>
                    <a:pt x="472" y="1093"/>
                    <a:pt x="499" y="1100"/>
                  </a:cubicBezTo>
                  <a:cubicBezTo>
                    <a:pt x="525" y="1107"/>
                    <a:pt x="545" y="1110"/>
                    <a:pt x="559" y="1110"/>
                  </a:cubicBezTo>
                  <a:cubicBezTo>
                    <a:pt x="572" y="1110"/>
                    <a:pt x="581" y="1104"/>
                    <a:pt x="585" y="1093"/>
                  </a:cubicBezTo>
                  <a:cubicBezTo>
                    <a:pt x="589" y="1081"/>
                    <a:pt x="594" y="998"/>
                    <a:pt x="599" y="844"/>
                  </a:cubicBezTo>
                  <a:cubicBezTo>
                    <a:pt x="601" y="806"/>
                    <a:pt x="602" y="768"/>
                    <a:pt x="603" y="731"/>
                  </a:cubicBezTo>
                  <a:lnTo>
                    <a:pt x="603" y="727"/>
                  </a:lnTo>
                  <a:lnTo>
                    <a:pt x="603" y="726"/>
                  </a:lnTo>
                  <a:cubicBezTo>
                    <a:pt x="604" y="725"/>
                    <a:pt x="604" y="724"/>
                    <a:pt x="604" y="723"/>
                  </a:cubicBezTo>
                  <a:lnTo>
                    <a:pt x="603" y="720"/>
                  </a:lnTo>
                  <a:lnTo>
                    <a:pt x="605" y="675"/>
                  </a:lnTo>
                  <a:cubicBezTo>
                    <a:pt x="606" y="602"/>
                    <a:pt x="607" y="532"/>
                    <a:pt x="608" y="464"/>
                  </a:cubicBezTo>
                  <a:lnTo>
                    <a:pt x="608" y="462"/>
                  </a:lnTo>
                  <a:lnTo>
                    <a:pt x="610" y="460"/>
                  </a:lnTo>
                  <a:cubicBezTo>
                    <a:pt x="613" y="454"/>
                    <a:pt x="615" y="449"/>
                    <a:pt x="615" y="443"/>
                  </a:cubicBezTo>
                  <a:cubicBezTo>
                    <a:pt x="615" y="436"/>
                    <a:pt x="613" y="429"/>
                    <a:pt x="610" y="423"/>
                  </a:cubicBezTo>
                  <a:lnTo>
                    <a:pt x="608" y="419"/>
                  </a:lnTo>
                  <a:lnTo>
                    <a:pt x="608" y="414"/>
                  </a:lnTo>
                  <a:cubicBezTo>
                    <a:pt x="608" y="281"/>
                    <a:pt x="607" y="203"/>
                    <a:pt x="605" y="180"/>
                  </a:cubicBezTo>
                  <a:cubicBezTo>
                    <a:pt x="604" y="157"/>
                    <a:pt x="600" y="144"/>
                    <a:pt x="596" y="140"/>
                  </a:cubicBezTo>
                  <a:cubicBezTo>
                    <a:pt x="591" y="136"/>
                    <a:pt x="583" y="135"/>
                    <a:pt x="572" y="138"/>
                  </a:cubicBezTo>
                  <a:cubicBezTo>
                    <a:pt x="493" y="157"/>
                    <a:pt x="443" y="166"/>
                    <a:pt x="423" y="166"/>
                  </a:cubicBezTo>
                  <a:cubicBezTo>
                    <a:pt x="425" y="289"/>
                    <a:pt x="426" y="372"/>
                    <a:pt x="425" y="414"/>
                  </a:cubicBezTo>
                  <a:cubicBezTo>
                    <a:pt x="472" y="393"/>
                    <a:pt x="505" y="382"/>
                    <a:pt x="522" y="382"/>
                  </a:cubicBezTo>
                  <a:cubicBezTo>
                    <a:pt x="540" y="382"/>
                    <a:pt x="559" y="387"/>
                    <a:pt x="582" y="398"/>
                  </a:cubicBezTo>
                  <a:cubicBezTo>
                    <a:pt x="593" y="403"/>
                    <a:pt x="601" y="410"/>
                    <a:pt x="607" y="417"/>
                  </a:cubicBezTo>
                  <a:lnTo>
                    <a:pt x="608" y="419"/>
                  </a:lnTo>
                  <a:lnTo>
                    <a:pt x="608" y="462"/>
                  </a:lnTo>
                  <a:lnTo>
                    <a:pt x="607" y="463"/>
                  </a:lnTo>
                  <a:cubicBezTo>
                    <a:pt x="599" y="473"/>
                    <a:pt x="583" y="481"/>
                    <a:pt x="561" y="488"/>
                  </a:cubicBezTo>
                  <a:cubicBezTo>
                    <a:pt x="524" y="499"/>
                    <a:pt x="495" y="505"/>
                    <a:pt x="471" y="505"/>
                  </a:cubicBezTo>
                  <a:cubicBezTo>
                    <a:pt x="448" y="505"/>
                    <a:pt x="432" y="503"/>
                    <a:pt x="425" y="501"/>
                  </a:cubicBezTo>
                  <a:cubicBezTo>
                    <a:pt x="425" y="557"/>
                    <a:pt x="421" y="621"/>
                    <a:pt x="414" y="691"/>
                  </a:cubicBezTo>
                  <a:cubicBezTo>
                    <a:pt x="459" y="671"/>
                    <a:pt x="492" y="661"/>
                    <a:pt x="514" y="661"/>
                  </a:cubicBezTo>
                  <a:cubicBezTo>
                    <a:pt x="537" y="661"/>
                    <a:pt x="557" y="666"/>
                    <a:pt x="576" y="677"/>
                  </a:cubicBezTo>
                  <a:cubicBezTo>
                    <a:pt x="592" y="687"/>
                    <a:pt x="601" y="700"/>
                    <a:pt x="603" y="716"/>
                  </a:cubicBezTo>
                  <a:lnTo>
                    <a:pt x="603" y="720"/>
                  </a:lnTo>
                  <a:lnTo>
                    <a:pt x="603" y="727"/>
                  </a:lnTo>
                  <a:lnTo>
                    <a:pt x="603" y="730"/>
                  </a:lnTo>
                  <a:cubicBezTo>
                    <a:pt x="598" y="746"/>
                    <a:pt x="579" y="760"/>
                    <a:pt x="545" y="770"/>
                  </a:cubicBezTo>
                  <a:cubicBezTo>
                    <a:pt x="506" y="783"/>
                    <a:pt x="474" y="789"/>
                    <a:pt x="451" y="789"/>
                  </a:cubicBezTo>
                  <a:cubicBezTo>
                    <a:pt x="427" y="789"/>
                    <a:pt x="412" y="788"/>
                    <a:pt x="405" y="785"/>
                  </a:cubicBezTo>
                  <a:cubicBezTo>
                    <a:pt x="391" y="889"/>
                    <a:pt x="365" y="983"/>
                    <a:pt x="326" y="1068"/>
                  </a:cubicBezTo>
                  <a:cubicBezTo>
                    <a:pt x="287" y="1153"/>
                    <a:pt x="234" y="1228"/>
                    <a:pt x="167" y="1295"/>
                  </a:cubicBezTo>
                  <a:cubicBezTo>
                    <a:pt x="101" y="1362"/>
                    <a:pt x="55" y="1395"/>
                    <a:pt x="30" y="1395"/>
                  </a:cubicBezTo>
                  <a:cubicBezTo>
                    <a:pt x="10" y="1395"/>
                    <a:pt x="0" y="1386"/>
                    <a:pt x="0" y="1369"/>
                  </a:cubicBezTo>
                  <a:cubicBezTo>
                    <a:pt x="0" y="1351"/>
                    <a:pt x="8" y="1342"/>
                    <a:pt x="24" y="1342"/>
                  </a:cubicBezTo>
                  <a:cubicBezTo>
                    <a:pt x="127" y="1213"/>
                    <a:pt x="198" y="1075"/>
                    <a:pt x="235" y="930"/>
                  </a:cubicBezTo>
                  <a:cubicBezTo>
                    <a:pt x="273" y="785"/>
                    <a:pt x="292" y="632"/>
                    <a:pt x="292" y="471"/>
                  </a:cubicBezTo>
                  <a:cubicBezTo>
                    <a:pt x="292" y="309"/>
                    <a:pt x="279" y="202"/>
                    <a:pt x="254" y="148"/>
                  </a:cubicBezTo>
                  <a:cubicBezTo>
                    <a:pt x="245" y="129"/>
                    <a:pt x="241" y="110"/>
                    <a:pt x="241" y="90"/>
                  </a:cubicBezTo>
                  <a:cubicBezTo>
                    <a:pt x="241" y="70"/>
                    <a:pt x="254" y="60"/>
                    <a:pt x="280" y="60"/>
                  </a:cubicBezTo>
                  <a:cubicBezTo>
                    <a:pt x="305" y="60"/>
                    <a:pt x="339" y="69"/>
                    <a:pt x="381" y="87"/>
                  </a:cubicBezTo>
                  <a:cubicBezTo>
                    <a:pt x="463" y="73"/>
                    <a:pt x="524" y="52"/>
                    <a:pt x="565" y="21"/>
                  </a:cubicBezTo>
                  <a:cubicBezTo>
                    <a:pt x="584" y="7"/>
                    <a:pt x="606" y="0"/>
                    <a:pt x="62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3762" y="7932"/>
              <a:ext cx="854" cy="15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1530">
                  <a:moveTo>
                    <a:pt x="666" y="0"/>
                  </a:moveTo>
                  <a:cubicBezTo>
                    <a:pt x="687" y="0"/>
                    <a:pt x="723" y="18"/>
                    <a:pt x="775" y="55"/>
                  </a:cubicBezTo>
                  <a:cubicBezTo>
                    <a:pt x="828" y="91"/>
                    <a:pt x="854" y="119"/>
                    <a:pt x="854" y="137"/>
                  </a:cubicBezTo>
                  <a:cubicBezTo>
                    <a:pt x="854" y="156"/>
                    <a:pt x="849" y="169"/>
                    <a:pt x="839" y="177"/>
                  </a:cubicBezTo>
                  <a:cubicBezTo>
                    <a:pt x="830" y="186"/>
                    <a:pt x="819" y="207"/>
                    <a:pt x="807" y="240"/>
                  </a:cubicBezTo>
                  <a:cubicBezTo>
                    <a:pt x="796" y="274"/>
                    <a:pt x="790" y="362"/>
                    <a:pt x="790" y="504"/>
                  </a:cubicBezTo>
                  <a:cubicBezTo>
                    <a:pt x="790" y="647"/>
                    <a:pt x="794" y="784"/>
                    <a:pt x="801" y="916"/>
                  </a:cubicBezTo>
                  <a:lnTo>
                    <a:pt x="820" y="1226"/>
                  </a:lnTo>
                  <a:cubicBezTo>
                    <a:pt x="820" y="1297"/>
                    <a:pt x="805" y="1366"/>
                    <a:pt x="775" y="1432"/>
                  </a:cubicBezTo>
                  <a:cubicBezTo>
                    <a:pt x="745" y="1497"/>
                    <a:pt x="715" y="1530"/>
                    <a:pt x="685" y="1530"/>
                  </a:cubicBezTo>
                  <a:cubicBezTo>
                    <a:pt x="664" y="1530"/>
                    <a:pt x="648" y="1517"/>
                    <a:pt x="635" y="1489"/>
                  </a:cubicBezTo>
                  <a:cubicBezTo>
                    <a:pt x="622" y="1462"/>
                    <a:pt x="599" y="1424"/>
                    <a:pt x="565" y="1377"/>
                  </a:cubicBezTo>
                  <a:cubicBezTo>
                    <a:pt x="531" y="1329"/>
                    <a:pt x="504" y="1296"/>
                    <a:pt x="484" y="1278"/>
                  </a:cubicBezTo>
                  <a:cubicBezTo>
                    <a:pt x="464" y="1260"/>
                    <a:pt x="454" y="1243"/>
                    <a:pt x="454" y="1227"/>
                  </a:cubicBezTo>
                  <a:cubicBezTo>
                    <a:pt x="454" y="1211"/>
                    <a:pt x="461" y="1203"/>
                    <a:pt x="477" y="1203"/>
                  </a:cubicBezTo>
                  <a:cubicBezTo>
                    <a:pt x="493" y="1203"/>
                    <a:pt x="518" y="1207"/>
                    <a:pt x="552" y="1217"/>
                  </a:cubicBezTo>
                  <a:cubicBezTo>
                    <a:pt x="586" y="1226"/>
                    <a:pt x="609" y="1231"/>
                    <a:pt x="621" y="1231"/>
                  </a:cubicBezTo>
                  <a:cubicBezTo>
                    <a:pt x="633" y="1231"/>
                    <a:pt x="641" y="1227"/>
                    <a:pt x="645" y="1219"/>
                  </a:cubicBezTo>
                  <a:cubicBezTo>
                    <a:pt x="649" y="1211"/>
                    <a:pt x="653" y="1176"/>
                    <a:pt x="657" y="1114"/>
                  </a:cubicBezTo>
                  <a:cubicBezTo>
                    <a:pt x="661" y="1052"/>
                    <a:pt x="662" y="966"/>
                    <a:pt x="662" y="855"/>
                  </a:cubicBezTo>
                  <a:cubicBezTo>
                    <a:pt x="662" y="827"/>
                    <a:pt x="662" y="797"/>
                    <a:pt x="662" y="765"/>
                  </a:cubicBezTo>
                  <a:lnTo>
                    <a:pt x="662" y="751"/>
                  </a:lnTo>
                  <a:lnTo>
                    <a:pt x="662" y="745"/>
                  </a:lnTo>
                  <a:lnTo>
                    <a:pt x="662" y="739"/>
                  </a:lnTo>
                  <a:lnTo>
                    <a:pt x="661" y="716"/>
                  </a:lnTo>
                  <a:cubicBezTo>
                    <a:pt x="660" y="632"/>
                    <a:pt x="657" y="535"/>
                    <a:pt x="653" y="425"/>
                  </a:cubicBezTo>
                  <a:cubicBezTo>
                    <a:pt x="647" y="250"/>
                    <a:pt x="642" y="159"/>
                    <a:pt x="637" y="151"/>
                  </a:cubicBezTo>
                  <a:cubicBezTo>
                    <a:pt x="633" y="143"/>
                    <a:pt x="625" y="140"/>
                    <a:pt x="615" y="140"/>
                  </a:cubicBezTo>
                  <a:cubicBezTo>
                    <a:pt x="604" y="140"/>
                    <a:pt x="595" y="140"/>
                    <a:pt x="586" y="142"/>
                  </a:cubicBezTo>
                  <a:cubicBezTo>
                    <a:pt x="514" y="160"/>
                    <a:pt x="457" y="171"/>
                    <a:pt x="415" y="173"/>
                  </a:cubicBezTo>
                  <a:cubicBezTo>
                    <a:pt x="418" y="269"/>
                    <a:pt x="418" y="357"/>
                    <a:pt x="415" y="439"/>
                  </a:cubicBezTo>
                  <a:cubicBezTo>
                    <a:pt x="475" y="407"/>
                    <a:pt x="517" y="391"/>
                    <a:pt x="542" y="391"/>
                  </a:cubicBezTo>
                  <a:cubicBezTo>
                    <a:pt x="566" y="391"/>
                    <a:pt x="590" y="397"/>
                    <a:pt x="612" y="409"/>
                  </a:cubicBezTo>
                  <a:cubicBezTo>
                    <a:pt x="634" y="420"/>
                    <a:pt x="645" y="435"/>
                    <a:pt x="645" y="452"/>
                  </a:cubicBezTo>
                  <a:cubicBezTo>
                    <a:pt x="645" y="477"/>
                    <a:pt x="618" y="495"/>
                    <a:pt x="565" y="506"/>
                  </a:cubicBezTo>
                  <a:cubicBezTo>
                    <a:pt x="511" y="516"/>
                    <a:pt x="474" y="522"/>
                    <a:pt x="453" y="522"/>
                  </a:cubicBezTo>
                  <a:cubicBezTo>
                    <a:pt x="432" y="522"/>
                    <a:pt x="419" y="520"/>
                    <a:pt x="414" y="516"/>
                  </a:cubicBezTo>
                  <a:cubicBezTo>
                    <a:pt x="410" y="659"/>
                    <a:pt x="406" y="730"/>
                    <a:pt x="404" y="730"/>
                  </a:cubicBezTo>
                  <a:cubicBezTo>
                    <a:pt x="475" y="698"/>
                    <a:pt x="530" y="681"/>
                    <a:pt x="567" y="681"/>
                  </a:cubicBezTo>
                  <a:cubicBezTo>
                    <a:pt x="590" y="681"/>
                    <a:pt x="612" y="687"/>
                    <a:pt x="632" y="700"/>
                  </a:cubicBezTo>
                  <a:cubicBezTo>
                    <a:pt x="650" y="711"/>
                    <a:pt x="659" y="724"/>
                    <a:pt x="661" y="738"/>
                  </a:cubicBezTo>
                  <a:lnTo>
                    <a:pt x="662" y="739"/>
                  </a:lnTo>
                  <a:lnTo>
                    <a:pt x="662" y="741"/>
                  </a:lnTo>
                  <a:lnTo>
                    <a:pt x="662" y="751"/>
                  </a:lnTo>
                  <a:lnTo>
                    <a:pt x="662" y="751"/>
                  </a:lnTo>
                  <a:cubicBezTo>
                    <a:pt x="660" y="765"/>
                    <a:pt x="654" y="776"/>
                    <a:pt x="644" y="782"/>
                  </a:cubicBezTo>
                  <a:cubicBezTo>
                    <a:pt x="631" y="790"/>
                    <a:pt x="605" y="798"/>
                    <a:pt x="563" y="806"/>
                  </a:cubicBezTo>
                  <a:cubicBezTo>
                    <a:pt x="522" y="815"/>
                    <a:pt x="487" y="819"/>
                    <a:pt x="459" y="819"/>
                  </a:cubicBezTo>
                  <a:cubicBezTo>
                    <a:pt x="431" y="819"/>
                    <a:pt x="411" y="817"/>
                    <a:pt x="398" y="813"/>
                  </a:cubicBezTo>
                  <a:cubicBezTo>
                    <a:pt x="387" y="936"/>
                    <a:pt x="361" y="1040"/>
                    <a:pt x="320" y="1127"/>
                  </a:cubicBezTo>
                  <a:cubicBezTo>
                    <a:pt x="280" y="1214"/>
                    <a:pt x="227" y="1286"/>
                    <a:pt x="162" y="1342"/>
                  </a:cubicBezTo>
                  <a:cubicBezTo>
                    <a:pt x="97" y="1399"/>
                    <a:pt x="52" y="1427"/>
                    <a:pt x="28" y="1427"/>
                  </a:cubicBezTo>
                  <a:cubicBezTo>
                    <a:pt x="9" y="1427"/>
                    <a:pt x="0" y="1419"/>
                    <a:pt x="0" y="1402"/>
                  </a:cubicBezTo>
                  <a:cubicBezTo>
                    <a:pt x="0" y="1385"/>
                    <a:pt x="9" y="1366"/>
                    <a:pt x="27" y="1345"/>
                  </a:cubicBezTo>
                  <a:cubicBezTo>
                    <a:pt x="123" y="1243"/>
                    <a:pt x="191" y="1125"/>
                    <a:pt x="231" y="991"/>
                  </a:cubicBezTo>
                  <a:cubicBezTo>
                    <a:pt x="272" y="858"/>
                    <a:pt x="292" y="697"/>
                    <a:pt x="292" y="510"/>
                  </a:cubicBezTo>
                  <a:cubicBezTo>
                    <a:pt x="292" y="322"/>
                    <a:pt x="276" y="203"/>
                    <a:pt x="244" y="154"/>
                  </a:cubicBezTo>
                  <a:cubicBezTo>
                    <a:pt x="233" y="137"/>
                    <a:pt x="228" y="118"/>
                    <a:pt x="228" y="98"/>
                  </a:cubicBezTo>
                  <a:cubicBezTo>
                    <a:pt x="228" y="78"/>
                    <a:pt x="242" y="68"/>
                    <a:pt x="270" y="68"/>
                  </a:cubicBezTo>
                  <a:cubicBezTo>
                    <a:pt x="298" y="68"/>
                    <a:pt x="333" y="76"/>
                    <a:pt x="375" y="92"/>
                  </a:cubicBezTo>
                  <a:cubicBezTo>
                    <a:pt x="469" y="80"/>
                    <a:pt x="548" y="55"/>
                    <a:pt x="609" y="17"/>
                  </a:cubicBezTo>
                  <a:cubicBezTo>
                    <a:pt x="626" y="6"/>
                    <a:pt x="645" y="0"/>
                    <a:pt x="666" y="0"/>
                  </a:cubicBezTo>
                  <a:close/>
                </a:path>
              </a:pathLst>
            </a:custGeom>
            <a:solidFill>
              <a:srgbClr val="E6BBB9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06865" y="-673100"/>
            <a:ext cx="4905785" cy="3120390"/>
            <a:chOff x="9145" y="6028"/>
            <a:chExt cx="6652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193" y="8072"/>
              <a:ext cx="4726" cy="1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你爬过什么山？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45" y="8619"/>
              <a:ext cx="6585" cy="1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上去和下来的时候，你觉得一样吗？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6" name="图片 5" descr="D:\Desktop\课件图片\abe7092e8656fdf7a76309b64a543cb.pngabe7092e8656fdf7a76309b64a543cb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00175" y="1988820"/>
            <a:ext cx="5474970" cy="308483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17883" y="-493395"/>
            <a:ext cx="4819534" cy="2945130"/>
            <a:chOff x="9038" y="6028"/>
            <a:chExt cx="6759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38" y="8383"/>
              <a:ext cx="6734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Jīn tiān zǎo shang nǐ shì jǐ diǎn chū lái de？</a:t>
              </a: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今天早上你是几点出来的？</a:t>
              </a:r>
              <a:endParaRPr lang="zh-CN" altLang="en-US" sz="28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915" y="1951355"/>
            <a:ext cx="5544820" cy="317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338156" y="-506095"/>
            <a:ext cx="5152531" cy="2945130"/>
            <a:chOff x="8944" y="6028"/>
            <a:chExt cx="722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8944" y="8511"/>
              <a:ext cx="722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你昨天忙不忙？做了什么？</a:t>
              </a:r>
              <a:endParaRPr lang="zh-CN" altLang="en-US" sz="28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920" y="1961515"/>
            <a:ext cx="5585460" cy="3164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D:\Desktop\课件图片\ca3a0590f80e24260791c3ff712acb1.pngca3a0590f80e24260791c3ff712acb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923" y="325501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D:\Desktop\课件图片\a8692e8af3e7b3fd3bc297d589b8d8b.pnga8692e8af3e7b3fd3bc297d589b8d8b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6240" y="520541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Desktop\课件图片\63b306ae7808cf64f669ca76238975c.png63b306ae7808cf64f669ca76238975c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3530" y="5206048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3cdd33b219849b1b2d4c0dbb6e13a07.png3cdd33b219849b1b2d4c0dbb6e13a07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43530" y="149352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aee4e6b11bacf627c6a7d1a42e4048b.pngaee4e6b11bacf627c6a7d1a42e4048b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43530" y="325374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002d9b1f31ab8462f42104707b3dfa1.png002d9b1f31ab8462f42104707b3dfa1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76873" y="1453198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shuǐ guǒ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水果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3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chèn shān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衬衫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kù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裤子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yǐn liào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饮料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07475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77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huā chá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花茶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98190" y="-473710"/>
            <a:ext cx="5080000" cy="8934450"/>
          </a:xfrm>
          <a:prstGeom prst="bentConnector5">
            <a:avLst>
              <a:gd name="adj1" fmla="val -4687"/>
              <a:gd name="adj2" fmla="val 48650"/>
              <a:gd name="adj3" fmla="val 10468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lǜ chá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绿茶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80,&quot;width&quot;:209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3306</Words>
  <Application>Microsoft Office PowerPoint</Application>
  <PresentationFormat>Widescreen</PresentationFormat>
  <Paragraphs>484</Paragraphs>
  <Slides>52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71" baseType="lpstr">
      <vt:lpstr>HelveticaExt-Normal</vt:lpstr>
      <vt:lpstr>Microsoft YaHei</vt:lpstr>
      <vt:lpstr>Microsoft YaHei</vt:lpstr>
      <vt:lpstr>Microsoft YaHei Light</vt:lpstr>
      <vt:lpstr>OPPOSans B</vt:lpstr>
      <vt:lpstr>OPPOSans M</vt:lpstr>
      <vt:lpstr>SimSun</vt:lpstr>
      <vt:lpstr>SimSun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183</cp:revision>
  <dcterms:created xsi:type="dcterms:W3CDTF">2019-06-19T02:08:00Z</dcterms:created>
  <dcterms:modified xsi:type="dcterms:W3CDTF">2022-11-04T17:23:07Z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5D6C26CE8BDA49E4A6493A05046BE70C</vt:lpwstr>
  </property>
</Properties>
</file>